
<file path=[Content_Types].xml><?xml version="1.0" encoding="utf-8"?>
<Types xmlns="http://schemas.openxmlformats.org/package/2006/content-types">
  <Default Extension="png" ContentType="image/png"/>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 id="2147483792" r:id="rId2"/>
  </p:sldMasterIdLst>
  <p:notesMasterIdLst>
    <p:notesMasterId r:id="rId10"/>
  </p:notesMasterIdLst>
  <p:handoutMasterIdLst>
    <p:handoutMasterId r:id="rId11"/>
  </p:handoutMasterIdLst>
  <p:sldIdLst>
    <p:sldId id="256" r:id="rId3"/>
    <p:sldId id="305" r:id="rId4"/>
    <p:sldId id="260" r:id="rId5"/>
    <p:sldId id="284" r:id="rId6"/>
    <p:sldId id="306" r:id="rId7"/>
    <p:sldId id="282" r:id="rId8"/>
    <p:sldId id="277" r:id="rId9"/>
  </p:sldIdLst>
  <p:sldSz cx="9144000" cy="6858000" type="screen4x3"/>
  <p:notesSz cx="6761163" cy="9942513"/>
  <p:custDataLst>
    <p:tags r:id="rId12"/>
  </p:custDataLst>
  <p:defaultTextStyle>
    <a:defPPr>
      <a:defRPr lang="ru-RU">
        <a:effectLst/>
      </a:defRPr>
    </a:defPPr>
    <a:lvl1pPr algn="l" rtl="0" eaLnBrk="0" fontAlgn="base" hangingPunct="0">
      <a:spcBef>
        <a:spcPct val="0"/>
      </a:spcBef>
      <a:spcAft>
        <a:spcPct val="0"/>
      </a:spcAft>
      <a:defRPr kern="1200">
        <a:solidFill>
          <a:schemeClr val="tx1"/>
        </a:solidFill>
        <a:effectLst/>
        <a:latin typeface="Arial" panose="020B0604020202020204" pitchFamily="34" charset="0"/>
        <a:ea typeface="+mn-ea"/>
        <a:cs typeface="Arial" panose="020B0604020202020204" pitchFamily="34" charset="0"/>
      </a:defRPr>
    </a:lvl1pPr>
    <a:lvl2pPr marL="455613" indent="1588" algn="l" rtl="0" eaLnBrk="0" fontAlgn="base" hangingPunct="0">
      <a:spcBef>
        <a:spcPct val="0"/>
      </a:spcBef>
      <a:spcAft>
        <a:spcPct val="0"/>
      </a:spcAft>
      <a:defRPr kern="1200">
        <a:solidFill>
          <a:schemeClr val="tx1"/>
        </a:solidFill>
        <a:effectLst/>
        <a:latin typeface="Arial" panose="020B0604020202020204" pitchFamily="34" charset="0"/>
        <a:ea typeface="+mn-ea"/>
        <a:cs typeface="Arial" panose="020B0604020202020204" pitchFamily="34" charset="0"/>
      </a:defRPr>
    </a:lvl2pPr>
    <a:lvl3pPr marL="912813" indent="1588" algn="l" rtl="0" eaLnBrk="0" fontAlgn="base" hangingPunct="0">
      <a:spcBef>
        <a:spcPct val="0"/>
      </a:spcBef>
      <a:spcAft>
        <a:spcPct val="0"/>
      </a:spcAft>
      <a:defRPr kern="1200">
        <a:solidFill>
          <a:schemeClr val="tx1"/>
        </a:solidFill>
        <a:effectLst/>
        <a:latin typeface="Arial" panose="020B0604020202020204" pitchFamily="34" charset="0"/>
        <a:ea typeface="+mn-ea"/>
        <a:cs typeface="Arial" panose="020B0604020202020204" pitchFamily="34" charset="0"/>
      </a:defRPr>
    </a:lvl3pPr>
    <a:lvl4pPr marL="1370013" indent="1588" algn="l" rtl="0" eaLnBrk="0" fontAlgn="base" hangingPunct="0">
      <a:spcBef>
        <a:spcPct val="0"/>
      </a:spcBef>
      <a:spcAft>
        <a:spcPct val="0"/>
      </a:spcAft>
      <a:defRPr kern="1200">
        <a:solidFill>
          <a:schemeClr val="tx1"/>
        </a:solidFill>
        <a:effectLst/>
        <a:latin typeface="Arial" panose="020B0604020202020204" pitchFamily="34" charset="0"/>
        <a:ea typeface="+mn-ea"/>
        <a:cs typeface="Arial" panose="020B0604020202020204" pitchFamily="34" charset="0"/>
      </a:defRPr>
    </a:lvl4pPr>
    <a:lvl5pPr marL="1827213" indent="1588" algn="l" rtl="0" eaLnBrk="0" fontAlgn="base" hangingPunct="0">
      <a:spcBef>
        <a:spcPct val="0"/>
      </a:spcBef>
      <a:spcAft>
        <a:spcPct val="0"/>
      </a:spcAft>
      <a:defRPr kern="1200">
        <a:solidFill>
          <a:schemeClr val="tx1"/>
        </a:solidFill>
        <a:effectLst/>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effectLst/>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effectLst/>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effectLst/>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effectLst/>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5E3F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047" autoAdjust="0"/>
    <p:restoredTop sz="95371" autoAdjust="0"/>
  </p:normalViewPr>
  <p:slideViewPr>
    <p:cSldViewPr showGuides="1">
      <p:cViewPr>
        <p:scale>
          <a:sx n="84" d="100"/>
          <a:sy n="84" d="100"/>
        </p:scale>
        <p:origin x="-294"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a:effectLst/>
      </p:grpSpPr>
      <p:sp>
        <p:nvSpPr>
          <p:cNvPr id="2" name="Верхний колонтитул 1"/>
          <p:cNvSpPr>
            <a:spLocks noGrp="1"/>
          </p:cNvSpPr>
          <p:nvPr>
            <p:ph type="hdr" sz="quarter"/>
          </p:nvPr>
        </p:nvSpPr>
        <p:spPr>
          <a:xfrm>
            <a:off x="0" y="0"/>
            <a:ext cx="2930525" cy="496888"/>
          </a:xfrm>
          <a:prstGeom prst="rect">
            <a:avLst/>
          </a:prstGeom>
          <a:effectLst/>
        </p:spPr>
        <p:txBody>
          <a:bodyPr vert="horz" lIns="91440" tIns="45720" rIns="91440" bIns="45720" rtlCol="0"/>
          <a:lstStyle>
            <a:lvl1pPr algn="l" eaLnBrk="1" hangingPunct="1">
              <a:defRPr sz="1200">
                <a:effectLst/>
                <a:latin typeface="Arial"/>
                <a:cs typeface="Arial"/>
              </a:defRPr>
            </a:lvl1pPr>
          </a:lstStyle>
          <a:p>
            <a:pPr>
              <a:defRPr>
                <a:effectLst/>
              </a:defRPr>
            </a:pPr>
            <a:endParaRPr lang="ru-RU">
              <a:effectLst/>
            </a:endParaRPr>
          </a:p>
        </p:txBody>
      </p:sp>
      <p:sp>
        <p:nvSpPr>
          <p:cNvPr id="3" name="Дата 2"/>
          <p:cNvSpPr>
            <a:spLocks noGrp="1"/>
          </p:cNvSpPr>
          <p:nvPr>
            <p:ph type="dt" sz="quarter" idx="1"/>
          </p:nvPr>
        </p:nvSpPr>
        <p:spPr>
          <a:xfrm>
            <a:off x="3829050" y="0"/>
            <a:ext cx="2930525" cy="496888"/>
          </a:xfrm>
          <a:prstGeom prst="rect">
            <a:avLst/>
          </a:prstGeom>
          <a:effectLst/>
        </p:spPr>
        <p:txBody>
          <a:bodyPr vert="horz" lIns="91440" tIns="45720" rIns="91440" bIns="45720" rtlCol="0"/>
          <a:lstStyle>
            <a:lvl1pPr algn="r" eaLnBrk="1" hangingPunct="1">
              <a:defRPr sz="1200">
                <a:effectLst/>
                <a:latin typeface="Arial"/>
                <a:cs typeface="Arial"/>
              </a:defRPr>
            </a:lvl1pPr>
          </a:lstStyle>
          <a:p>
            <a:pPr>
              <a:defRPr>
                <a:effectLst/>
              </a:defRPr>
            </a:pPr>
            <a:fld id="{C0FD093F-41E6-4A70-8C1F-B5445A7DA32A}" type="datetimeFigureOut">
              <a:rPr lang="ru-RU">
                <a:effectLst/>
              </a:rPr>
              <a:pPr>
                <a:defRPr>
                  <a:effectLst/>
                </a:defRPr>
              </a:pPr>
              <a:t>16.04.2019</a:t>
            </a:fld>
            <a:endParaRPr lang="ru-RU">
              <a:effectLst/>
            </a:endParaRPr>
          </a:p>
        </p:txBody>
      </p:sp>
      <p:sp>
        <p:nvSpPr>
          <p:cNvPr id="4" name="Нижний колонтитул 3"/>
          <p:cNvSpPr>
            <a:spLocks noGrp="1"/>
          </p:cNvSpPr>
          <p:nvPr>
            <p:ph type="ftr" sz="quarter" idx="2"/>
          </p:nvPr>
        </p:nvSpPr>
        <p:spPr>
          <a:xfrm>
            <a:off x="0" y="9444038"/>
            <a:ext cx="2930525" cy="496887"/>
          </a:xfrm>
          <a:prstGeom prst="rect">
            <a:avLst/>
          </a:prstGeom>
          <a:effectLst/>
        </p:spPr>
        <p:txBody>
          <a:bodyPr vert="horz" lIns="91440" tIns="45720" rIns="91440" bIns="45720" rtlCol="0" anchor="b"/>
          <a:lstStyle>
            <a:lvl1pPr algn="l" eaLnBrk="1" hangingPunct="1">
              <a:defRPr sz="1200">
                <a:effectLst/>
                <a:latin typeface="Arial"/>
                <a:cs typeface="Arial"/>
              </a:defRPr>
            </a:lvl1pPr>
          </a:lstStyle>
          <a:p>
            <a:pPr>
              <a:defRPr>
                <a:effectLst/>
              </a:defRPr>
            </a:pPr>
            <a:endParaRPr lang="ru-RU">
              <a:effectLst/>
            </a:endParaRPr>
          </a:p>
        </p:txBody>
      </p:sp>
      <p:sp>
        <p:nvSpPr>
          <p:cNvPr id="5" name="Номер слайда 4"/>
          <p:cNvSpPr>
            <a:spLocks noGrp="1"/>
          </p:cNvSpPr>
          <p:nvPr>
            <p:ph type="sldNum" sz="quarter" idx="3"/>
          </p:nvPr>
        </p:nvSpPr>
        <p:spPr>
          <a:xfrm>
            <a:off x="3829050" y="9444038"/>
            <a:ext cx="2930525" cy="496887"/>
          </a:xfrm>
          <a:prstGeom prst="rect">
            <a:avLst/>
          </a:prstGeom>
          <a:effectLst/>
        </p:spPr>
        <p:txBody>
          <a:bodyPr vert="horz" wrap="square" lIns="91440" tIns="45720" rIns="91440" bIns="45720" anchor="b" anchorCtr="0" compatLnSpc="1">
            <a:prstTxWarp prst="textNoShape">
              <a:avLst/>
            </a:prstTxWarp>
          </a:bodyPr>
          <a:lstStyle>
            <a:lvl1pPr algn="r" eaLnBrk="1" hangingPunct="1">
              <a:defRPr sz="1200">
                <a:effectLst/>
              </a:defRPr>
            </a:lvl1pPr>
          </a:lstStyle>
          <a:p>
            <a:fld id="{2BE60ABF-C9AD-4FAB-B9B4-1C07BA33DD2C}" type="slidenum">
              <a:rPr lang="ru-RU" altLang="ru-RU">
                <a:effectLst/>
              </a:rPr>
              <a:t>‹#›</a:t>
            </a:fld>
            <a:endParaRPr lang="ru-RU" altLang="ru-RU">
              <a:effectLst/>
            </a:endParaRPr>
          </a:p>
        </p:txBody>
      </p:sp>
    </p:spTree>
    <p:extLst>
      <p:ext uri="{BB962C8B-B14F-4D97-AF65-F5344CB8AC3E}">
        <p14:creationId xmlns:p14="http://schemas.microsoft.com/office/powerpoint/2010/main" val="194218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a:effectLst/>
      </p:grpSpPr>
      <p:sp>
        <p:nvSpPr>
          <p:cNvPr id="2" name="Верхний колонтитул 1"/>
          <p:cNvSpPr>
            <a:spLocks noGrp="1"/>
          </p:cNvSpPr>
          <p:nvPr>
            <p:ph type="hdr" sz="quarter"/>
          </p:nvPr>
        </p:nvSpPr>
        <p:spPr>
          <a:xfrm>
            <a:off x="0" y="0"/>
            <a:ext cx="2930525" cy="496888"/>
          </a:xfrm>
          <a:prstGeom prst="rect">
            <a:avLst/>
          </a:prstGeom>
          <a:effectLst/>
        </p:spPr>
        <p:txBody>
          <a:bodyPr vert="horz" lIns="92090" tIns="46044" rIns="92090" bIns="46044" rtlCol="0"/>
          <a:lstStyle>
            <a:lvl1pPr algn="l" eaLnBrk="1" fontAlgn="auto" hangingPunct="1">
              <a:spcBef>
                <a:spcPct val="0"/>
              </a:spcBef>
              <a:spcAft>
                <a:spcPct val="0"/>
              </a:spcAft>
              <a:defRPr sz="1200">
                <a:effectLst/>
                <a:latin typeface="+mn-lt"/>
                <a:cs typeface="+mn-cs"/>
              </a:defRPr>
            </a:lvl1pPr>
          </a:lstStyle>
          <a:p>
            <a:pPr>
              <a:defRPr>
                <a:effectLst/>
              </a:defRPr>
            </a:pPr>
            <a:endParaRPr lang="ru-RU">
              <a:effectLst/>
            </a:endParaRPr>
          </a:p>
        </p:txBody>
      </p:sp>
      <p:sp>
        <p:nvSpPr>
          <p:cNvPr id="3" name="Дата 2"/>
          <p:cNvSpPr>
            <a:spLocks noGrp="1"/>
          </p:cNvSpPr>
          <p:nvPr>
            <p:ph type="dt" idx="1"/>
          </p:nvPr>
        </p:nvSpPr>
        <p:spPr>
          <a:xfrm>
            <a:off x="3829050" y="0"/>
            <a:ext cx="2930525" cy="496888"/>
          </a:xfrm>
          <a:prstGeom prst="rect">
            <a:avLst/>
          </a:prstGeom>
          <a:effectLst/>
        </p:spPr>
        <p:txBody>
          <a:bodyPr vert="horz" lIns="92090" tIns="46044" rIns="92090" bIns="46044" rtlCol="0"/>
          <a:lstStyle>
            <a:lvl1pPr algn="r" eaLnBrk="1" fontAlgn="auto" hangingPunct="1">
              <a:spcBef>
                <a:spcPct val="0"/>
              </a:spcBef>
              <a:spcAft>
                <a:spcPct val="0"/>
              </a:spcAft>
              <a:defRPr sz="1200">
                <a:effectLst/>
                <a:latin typeface="+mn-lt"/>
                <a:cs typeface="+mn-cs"/>
              </a:defRPr>
            </a:lvl1pPr>
          </a:lstStyle>
          <a:p>
            <a:pPr>
              <a:defRPr>
                <a:effectLst/>
              </a:defRPr>
            </a:pPr>
            <a:fld id="{188C301A-3394-446F-862A-918D576AD72B}" type="datetimeFigureOut">
              <a:rPr lang="ru-RU">
                <a:effectLst/>
              </a:rPr>
              <a:pPr>
                <a:defRPr>
                  <a:effectLst/>
                </a:defRPr>
              </a:pPr>
              <a:t>16.04.2019</a:t>
            </a:fld>
            <a:endParaRPr lang="ru-RU">
              <a:effectLst/>
            </a:endParaRPr>
          </a:p>
        </p:txBody>
      </p:sp>
      <p:sp>
        <p:nvSpPr>
          <p:cNvPr id="4" name="Образ слайда 3"/>
          <p:cNvSpPr>
            <a:spLocks noGrp="1" noRot="1" noChangeAspect="1"/>
          </p:cNvSpPr>
          <p:nvPr>
            <p:ph type="sldImg" idx="2"/>
          </p:nvPr>
        </p:nvSpPr>
        <p:spPr>
          <a:xfrm>
            <a:off x="896938" y="746125"/>
            <a:ext cx="4967287" cy="3727450"/>
          </a:xfrm>
          <a:prstGeom prst="rect">
            <a:avLst/>
          </a:prstGeom>
          <a:noFill/>
          <a:ln w="12700">
            <a:solidFill>
              <a:prstClr val="black"/>
            </a:solidFill>
          </a:ln>
          <a:effectLst/>
        </p:spPr>
      </p:sp>
      <p:sp>
        <p:nvSpPr>
          <p:cNvPr id="5" name="Заметки 4"/>
          <p:cNvSpPr>
            <a:spLocks noGrp="1"/>
          </p:cNvSpPr>
          <p:nvPr>
            <p:ph type="body" sz="quarter" idx="3"/>
          </p:nvPr>
        </p:nvSpPr>
        <p:spPr>
          <a:xfrm>
            <a:off x="676275" y="4722813"/>
            <a:ext cx="5408613" cy="4473575"/>
          </a:xfrm>
          <a:prstGeom prst="rect">
            <a:avLst/>
          </a:prstGeom>
          <a:effectLst/>
        </p:spPr>
        <p:txBody>
          <a:bodyPr vert="horz" lIns="92090" tIns="46044" rIns="92090" bIns="46044" rtlCol="0"/>
          <a:lstStyle/>
          <a:p>
            <a:pPr lvl="0"/>
            <a:r>
              <a:rPr lang="ru-RU" noProof="0">
                <a:effectLst/>
              </a:rPr>
              <a:t>Образец текста</a:t>
            </a:r>
          </a:p>
          <a:p>
            <a:pPr lvl="1"/>
            <a:r>
              <a:rPr lang="ru-RU" noProof="0">
                <a:effectLst/>
              </a:rPr>
              <a:t>Второй уровень</a:t>
            </a:r>
          </a:p>
          <a:p>
            <a:pPr lvl="2"/>
            <a:r>
              <a:rPr lang="ru-RU" noProof="0">
                <a:effectLst/>
              </a:rPr>
              <a:t>Третий уровень</a:t>
            </a:r>
          </a:p>
          <a:p>
            <a:pPr lvl="3"/>
            <a:r>
              <a:rPr lang="ru-RU" noProof="0">
                <a:effectLst/>
              </a:rPr>
              <a:t>Четвертый уровень</a:t>
            </a:r>
          </a:p>
          <a:p>
            <a:pPr lvl="4"/>
            <a:r>
              <a:rPr lang="ru-RU" noProof="0">
                <a:effectLst/>
              </a:rPr>
              <a:t>Пятый уровень</a:t>
            </a:r>
          </a:p>
        </p:txBody>
      </p:sp>
      <p:sp>
        <p:nvSpPr>
          <p:cNvPr id="6" name="Нижний колонтитул 5"/>
          <p:cNvSpPr>
            <a:spLocks noGrp="1"/>
          </p:cNvSpPr>
          <p:nvPr>
            <p:ph type="ftr" sz="quarter" idx="4"/>
          </p:nvPr>
        </p:nvSpPr>
        <p:spPr>
          <a:xfrm>
            <a:off x="0" y="9444038"/>
            <a:ext cx="2930525" cy="496887"/>
          </a:xfrm>
          <a:prstGeom prst="rect">
            <a:avLst/>
          </a:prstGeom>
          <a:effectLst/>
        </p:spPr>
        <p:txBody>
          <a:bodyPr vert="horz" lIns="92090" tIns="46044" rIns="92090" bIns="46044" rtlCol="0" anchor="b"/>
          <a:lstStyle>
            <a:lvl1pPr algn="l" eaLnBrk="1" fontAlgn="auto" hangingPunct="1">
              <a:spcBef>
                <a:spcPct val="0"/>
              </a:spcBef>
              <a:spcAft>
                <a:spcPct val="0"/>
              </a:spcAft>
              <a:defRPr sz="1200">
                <a:effectLst/>
                <a:latin typeface="+mn-lt"/>
                <a:cs typeface="+mn-cs"/>
              </a:defRPr>
            </a:lvl1pPr>
          </a:lstStyle>
          <a:p>
            <a:pPr>
              <a:defRPr>
                <a:effectLst/>
              </a:defRPr>
            </a:pPr>
            <a:endParaRPr lang="ru-RU">
              <a:effectLst/>
            </a:endParaRPr>
          </a:p>
        </p:txBody>
      </p:sp>
      <p:sp>
        <p:nvSpPr>
          <p:cNvPr id="7" name="Номер слайда 6"/>
          <p:cNvSpPr>
            <a:spLocks noGrp="1"/>
          </p:cNvSpPr>
          <p:nvPr>
            <p:ph type="sldNum" sz="quarter" idx="5"/>
          </p:nvPr>
        </p:nvSpPr>
        <p:spPr>
          <a:xfrm>
            <a:off x="3829050" y="9444038"/>
            <a:ext cx="2930525" cy="496887"/>
          </a:xfrm>
          <a:prstGeom prst="rect">
            <a:avLst/>
          </a:prstGeom>
          <a:effectLst/>
        </p:spPr>
        <p:txBody>
          <a:bodyPr vert="horz" wrap="square" lIns="92090" tIns="46044" rIns="92090" bIns="46044" anchor="b" anchorCtr="0" compatLnSpc="1">
            <a:prstTxWarp prst="textNoShape">
              <a:avLst/>
            </a:prstTxWarp>
          </a:bodyPr>
          <a:lstStyle>
            <a:lvl1pPr algn="r" eaLnBrk="1" hangingPunct="1">
              <a:defRPr sz="1200">
                <a:effectLst/>
                <a:latin typeface="Calibri" panose="020F0502020204030204" pitchFamily="34" charset="0"/>
              </a:defRPr>
            </a:lvl1pPr>
          </a:lstStyle>
          <a:p>
            <a:fld id="{F8F638F0-1AA6-4A37-8557-65BDC20A47EE}" type="slidenum">
              <a:rPr lang="ru-RU" altLang="ru-RU">
                <a:effectLst/>
              </a:rPr>
              <a:t>‹#›</a:t>
            </a:fld>
            <a:endParaRPr lang="ru-RU" altLang="ru-RU">
              <a:effectLst/>
            </a:endParaRPr>
          </a:p>
        </p:txBody>
      </p:sp>
    </p:spTree>
    <p:extLst>
      <p:ext uri="{BB962C8B-B14F-4D97-AF65-F5344CB8AC3E}">
        <p14:creationId xmlns:p14="http://schemas.microsoft.com/office/powerpoint/2010/main" val="24374238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451" algn="l" defTabSz="914180" rtl="0" eaLnBrk="1" latinLnBrk="0" hangingPunct="1">
      <a:defRPr sz="1200" kern="1200">
        <a:solidFill>
          <a:schemeClr val="tx1"/>
        </a:solidFill>
        <a:latin typeface="+mn-lt"/>
        <a:ea typeface="+mn-ea"/>
        <a:cs typeface="+mn-cs"/>
      </a:defRPr>
    </a:lvl6pPr>
    <a:lvl7pPr marL="2742542" algn="l" defTabSz="914180" rtl="0" eaLnBrk="1" latinLnBrk="0" hangingPunct="1">
      <a:defRPr sz="1200" kern="1200">
        <a:solidFill>
          <a:schemeClr val="tx1"/>
        </a:solidFill>
        <a:latin typeface="+mn-lt"/>
        <a:ea typeface="+mn-ea"/>
        <a:cs typeface="+mn-cs"/>
      </a:defRPr>
    </a:lvl7pPr>
    <a:lvl8pPr marL="3199632" algn="l" defTabSz="914180" rtl="0" eaLnBrk="1" latinLnBrk="0" hangingPunct="1">
      <a:defRPr sz="1200" kern="1200">
        <a:solidFill>
          <a:schemeClr val="tx1"/>
        </a:solidFill>
        <a:latin typeface="+mn-lt"/>
        <a:ea typeface="+mn-ea"/>
        <a:cs typeface="+mn-cs"/>
      </a:defRPr>
    </a:lvl8pPr>
    <a:lvl9pPr marL="3656722" algn="l" defTabSz="91418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2530" name="Образ слайда 1"/>
          <p:cNvSpPr>
            <a:spLocks noGrp="1" noRot="1" noChangeAspect="1" noTextEdit="1"/>
          </p:cNvSpPr>
          <p:nvPr>
            <p:ph type="sldImg"/>
          </p:nvPr>
        </p:nvSpPr>
        <p:spPr>
          <a:noFill/>
          <a:ln>
            <a:solidFill>
              <a:srgbClr val="000000"/>
            </a:solidFill>
            <a:miter lim="800000"/>
          </a:ln>
          <a:effectLst/>
          <a:extLst>
            <a:ext uri="{909E8E84-426E-40DD-AFC4-6F175D3DCCD1}">
              <a14:hiddenFill xmlns:a14="http://schemas.microsoft.com/office/drawing/2010/main">
                <a:solidFill>
                  <a:srgbClr val="FFFFFF"/>
                </a:solidFill>
              </a14:hiddenFill>
            </a:ext>
          </a:extLst>
        </p:spPr>
      </p:sp>
      <p:sp>
        <p:nvSpPr>
          <p:cNvPr id="22531" name="Заметки 2"/>
          <p:cNvSpPr>
            <a:spLocks noGrp="1"/>
          </p:cNvSpPr>
          <p:nvPr>
            <p:ph type="body" idx="1"/>
          </p:nvPr>
        </p:nvSpPr>
        <p:spPr>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compatLnSpc="1">
            <a:prstTxWarp prst="textNoShape">
              <a:avLst/>
            </a:prstTxWarp>
          </a:bodyPr>
          <a:lstStyle/>
          <a:p>
            <a:endParaRPr lang="ru-RU" altLang="ru-RU">
              <a:effectLst/>
            </a:endParaRPr>
          </a:p>
        </p:txBody>
      </p:sp>
      <p:sp>
        <p:nvSpPr>
          <p:cNvPr id="22532" name="Номер слайда 3"/>
          <p:cNvSpPr>
            <a:spLocks noGrp="1"/>
          </p:cNvSpPr>
          <p:nvPr>
            <p:ph type="sldNum" sz="quarter" idx="5"/>
          </p:nvPr>
        </p:nvSpPr>
        <p:spPr>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effectLst/>
                <a:latin typeface="Arial" panose="020B0604020202020204" pitchFamily="34" charset="0"/>
                <a:cs typeface="Arial" panose="020B0604020202020204" pitchFamily="34" charset="0"/>
              </a:defRPr>
            </a:lvl1pPr>
            <a:lvl2pPr marL="742950" indent="-285750">
              <a:defRPr>
                <a:solidFill>
                  <a:schemeClr val="tx1"/>
                </a:solidFill>
                <a:effectLst/>
                <a:latin typeface="Arial" panose="020B0604020202020204" pitchFamily="34" charset="0"/>
                <a:cs typeface="Arial" panose="020B0604020202020204" pitchFamily="34" charset="0"/>
              </a:defRPr>
            </a:lvl2pPr>
            <a:lvl3pPr marL="1143000" indent="-228600">
              <a:defRPr>
                <a:solidFill>
                  <a:schemeClr val="tx1"/>
                </a:solidFill>
                <a:effectLst/>
                <a:latin typeface="Arial" panose="020B0604020202020204" pitchFamily="34" charset="0"/>
                <a:cs typeface="Arial" panose="020B0604020202020204" pitchFamily="34" charset="0"/>
              </a:defRPr>
            </a:lvl3pPr>
            <a:lvl4pPr marL="1600200" indent="-228600">
              <a:defRPr>
                <a:solidFill>
                  <a:schemeClr val="tx1"/>
                </a:solidFill>
                <a:effectLst/>
                <a:latin typeface="Arial" panose="020B0604020202020204" pitchFamily="34" charset="0"/>
                <a:cs typeface="Arial" panose="020B0604020202020204" pitchFamily="34" charset="0"/>
              </a:defRPr>
            </a:lvl4pPr>
            <a:lvl5pPr marL="2057400" indent="-228600">
              <a:defRPr>
                <a:solidFill>
                  <a:schemeClr val="tx1"/>
                </a:solidFill>
                <a:effectLst/>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fld id="{333489DF-8323-4A14-850D-CD082D225E9A}" type="slidenum">
              <a:rPr lang="ru-RU" altLang="ru-RU">
                <a:effectLst/>
                <a:latin typeface="Calibri" panose="020F0502020204030204" pitchFamily="34" charset="0"/>
              </a:rPr>
              <a:t>3</a:t>
            </a:fld>
            <a:endParaRPr lang="ru-RU" altLang="ru-RU">
              <a:effectLst/>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3554" name="Образ слайда 1"/>
          <p:cNvSpPr>
            <a:spLocks noGrp="1" noRot="1" noChangeAspect="1" noTextEdit="1"/>
          </p:cNvSpPr>
          <p:nvPr>
            <p:ph type="sldImg"/>
          </p:nvPr>
        </p:nvSpPr>
        <p:spPr>
          <a:noFill/>
          <a:ln>
            <a:solidFill>
              <a:srgbClr val="000000"/>
            </a:solidFill>
            <a:miter lim="800000"/>
          </a:ln>
          <a:effectLst/>
          <a:extLst>
            <a:ext uri="{909E8E84-426E-40DD-AFC4-6F175D3DCCD1}">
              <a14:hiddenFill xmlns:a14="http://schemas.microsoft.com/office/drawing/2010/main">
                <a:solidFill>
                  <a:srgbClr val="FFFFFF"/>
                </a:solidFill>
              </a14:hiddenFill>
            </a:ext>
          </a:extLst>
        </p:spPr>
      </p:sp>
      <p:sp>
        <p:nvSpPr>
          <p:cNvPr id="23555" name="Заметки 2"/>
          <p:cNvSpPr>
            <a:spLocks noGrp="1"/>
          </p:cNvSpPr>
          <p:nvPr>
            <p:ph type="body" idx="1"/>
          </p:nvPr>
        </p:nvSpPr>
        <p:spPr>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compatLnSpc="1">
            <a:prstTxWarp prst="textNoShape">
              <a:avLst/>
            </a:prstTxWarp>
          </a:bodyPr>
          <a:lstStyle/>
          <a:p>
            <a:endParaRPr lang="ru-RU" altLang="ru-RU">
              <a:effectLst/>
            </a:endParaRPr>
          </a:p>
        </p:txBody>
      </p:sp>
      <p:sp>
        <p:nvSpPr>
          <p:cNvPr id="23556" name="Номер слайда 3"/>
          <p:cNvSpPr>
            <a:spLocks noGrp="1"/>
          </p:cNvSpPr>
          <p:nvPr>
            <p:ph type="sldNum" sz="quarter" idx="5"/>
          </p:nvPr>
        </p:nvSpPr>
        <p:spPr>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effectLst/>
                <a:latin typeface="Arial" panose="020B0604020202020204" pitchFamily="34" charset="0"/>
                <a:cs typeface="Arial" panose="020B0604020202020204" pitchFamily="34" charset="0"/>
              </a:defRPr>
            </a:lvl1pPr>
            <a:lvl2pPr marL="742950" indent="-285750">
              <a:defRPr>
                <a:solidFill>
                  <a:schemeClr val="tx1"/>
                </a:solidFill>
                <a:effectLst/>
                <a:latin typeface="Arial" panose="020B0604020202020204" pitchFamily="34" charset="0"/>
                <a:cs typeface="Arial" panose="020B0604020202020204" pitchFamily="34" charset="0"/>
              </a:defRPr>
            </a:lvl2pPr>
            <a:lvl3pPr marL="1143000" indent="-228600">
              <a:defRPr>
                <a:solidFill>
                  <a:schemeClr val="tx1"/>
                </a:solidFill>
                <a:effectLst/>
                <a:latin typeface="Arial" panose="020B0604020202020204" pitchFamily="34" charset="0"/>
                <a:cs typeface="Arial" panose="020B0604020202020204" pitchFamily="34" charset="0"/>
              </a:defRPr>
            </a:lvl3pPr>
            <a:lvl4pPr marL="1600200" indent="-228600">
              <a:defRPr>
                <a:solidFill>
                  <a:schemeClr val="tx1"/>
                </a:solidFill>
                <a:effectLst/>
                <a:latin typeface="Arial" panose="020B0604020202020204" pitchFamily="34" charset="0"/>
                <a:cs typeface="Arial" panose="020B0604020202020204" pitchFamily="34" charset="0"/>
              </a:defRPr>
            </a:lvl4pPr>
            <a:lvl5pPr marL="2057400" indent="-228600">
              <a:defRPr>
                <a:solidFill>
                  <a:schemeClr val="tx1"/>
                </a:solidFill>
                <a:effectLst/>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fld id="{73300E72-D3E9-4066-ABD1-53E5B5E7233C}" type="slidenum">
              <a:rPr lang="ru-RU" altLang="ru-RU">
                <a:effectLst/>
                <a:latin typeface="Calibri" panose="020F0502020204030204" pitchFamily="34" charset="0"/>
              </a:rPr>
              <a:t>6</a:t>
            </a:fld>
            <a:endParaRPr lang="ru-RU" altLang="ru-RU">
              <a:effectLst/>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4578" name="Образ слайда 1"/>
          <p:cNvSpPr>
            <a:spLocks noGrp="1" noRot="1" noChangeAspect="1" noTextEdit="1"/>
          </p:cNvSpPr>
          <p:nvPr>
            <p:ph type="sldImg"/>
          </p:nvPr>
        </p:nvSpPr>
        <p:spPr>
          <a:noFill/>
          <a:ln>
            <a:solidFill>
              <a:srgbClr val="000000"/>
            </a:solidFill>
            <a:miter lim="800000"/>
          </a:ln>
          <a:effectLst/>
          <a:extLst>
            <a:ext uri="{909E8E84-426E-40DD-AFC4-6F175D3DCCD1}">
              <a14:hiddenFill xmlns:a14="http://schemas.microsoft.com/office/drawing/2010/main">
                <a:solidFill>
                  <a:srgbClr val="FFFFFF"/>
                </a:solidFill>
              </a14:hiddenFill>
            </a:ext>
          </a:extLst>
        </p:spPr>
      </p:sp>
      <p:sp>
        <p:nvSpPr>
          <p:cNvPr id="24579" name="Заметки 2"/>
          <p:cNvSpPr>
            <a:spLocks noGrp="1"/>
          </p:cNvSpPr>
          <p:nvPr>
            <p:ph type="body" idx="1"/>
          </p:nvPr>
        </p:nvSpPr>
        <p:spPr>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compatLnSpc="1">
            <a:prstTxWarp prst="textNoShape">
              <a:avLst/>
            </a:prstTxWarp>
          </a:bodyPr>
          <a:lstStyle/>
          <a:p>
            <a:endParaRPr lang="ru-RU" altLang="ru-RU">
              <a:effectLst/>
            </a:endParaRPr>
          </a:p>
        </p:txBody>
      </p:sp>
      <p:sp>
        <p:nvSpPr>
          <p:cNvPr id="24580" name="Номер слайда 3"/>
          <p:cNvSpPr>
            <a:spLocks noGrp="1"/>
          </p:cNvSpPr>
          <p:nvPr>
            <p:ph type="sldNum" sz="quarter" idx="5"/>
          </p:nvPr>
        </p:nvSpPr>
        <p:spPr>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effectLst/>
                <a:latin typeface="Arial" panose="020B0604020202020204" pitchFamily="34" charset="0"/>
                <a:cs typeface="Arial" panose="020B0604020202020204" pitchFamily="34" charset="0"/>
              </a:defRPr>
            </a:lvl1pPr>
            <a:lvl2pPr marL="742950" indent="-285750">
              <a:defRPr>
                <a:solidFill>
                  <a:schemeClr val="tx1"/>
                </a:solidFill>
                <a:effectLst/>
                <a:latin typeface="Arial" panose="020B0604020202020204" pitchFamily="34" charset="0"/>
                <a:cs typeface="Arial" panose="020B0604020202020204" pitchFamily="34" charset="0"/>
              </a:defRPr>
            </a:lvl2pPr>
            <a:lvl3pPr marL="1143000" indent="-228600">
              <a:defRPr>
                <a:solidFill>
                  <a:schemeClr val="tx1"/>
                </a:solidFill>
                <a:effectLst/>
                <a:latin typeface="Arial" panose="020B0604020202020204" pitchFamily="34" charset="0"/>
                <a:cs typeface="Arial" panose="020B0604020202020204" pitchFamily="34" charset="0"/>
              </a:defRPr>
            </a:lvl3pPr>
            <a:lvl4pPr marL="1600200" indent="-228600">
              <a:defRPr>
                <a:solidFill>
                  <a:schemeClr val="tx1"/>
                </a:solidFill>
                <a:effectLst/>
                <a:latin typeface="Arial" panose="020B0604020202020204" pitchFamily="34" charset="0"/>
                <a:cs typeface="Arial" panose="020B0604020202020204" pitchFamily="34" charset="0"/>
              </a:defRPr>
            </a:lvl4pPr>
            <a:lvl5pPr marL="2057400" indent="-228600">
              <a:defRPr>
                <a:solidFill>
                  <a:schemeClr val="tx1"/>
                </a:solidFill>
                <a:effectLst/>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fld id="{B251F45A-BFBD-47DF-8061-8E4A3DCDF595}" type="slidenum">
              <a:rPr lang="ru-RU" altLang="ru-RU">
                <a:effectLst/>
                <a:latin typeface="Calibri" panose="020F0502020204030204" pitchFamily="34" charset="0"/>
              </a:rPr>
              <a:t>7</a:t>
            </a:fld>
            <a:endParaRPr lang="ru-RU" altLang="ru-RU">
              <a:effectLst/>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a:effectLst/>
      </p:grpSpPr>
      <p:sp>
        <p:nvSpPr>
          <p:cNvPr id="2" name="Заголовок 1"/>
          <p:cNvSpPr>
            <a:spLocks noGrp="1"/>
          </p:cNvSpPr>
          <p:nvPr>
            <p:ph type="ctrTitle"/>
          </p:nvPr>
        </p:nvSpPr>
        <p:spPr>
          <a:xfrm>
            <a:off x="685800" y="2130427"/>
            <a:ext cx="7772400" cy="1470025"/>
          </a:xfrm>
          <a:effectLst/>
        </p:spPr>
        <p:txBody>
          <a:bodyPr/>
          <a:lstStyle/>
          <a:p>
            <a:r>
              <a:rPr lang="ru-RU">
                <a:effectLst/>
              </a:rPr>
              <a:t>Образец заголовка</a:t>
            </a:r>
          </a:p>
        </p:txBody>
      </p:sp>
      <p:sp>
        <p:nvSpPr>
          <p:cNvPr id="3" name="Подзаголовок 2"/>
          <p:cNvSpPr>
            <a:spLocks noGrp="1"/>
          </p:cNvSpPr>
          <p:nvPr>
            <p:ph type="subTitle" idx="1"/>
          </p:nvPr>
        </p:nvSpPr>
        <p:spPr>
          <a:xfrm>
            <a:off x="1371600" y="3886200"/>
            <a:ext cx="6400800" cy="1752600"/>
          </a:xfrm>
          <a:effectLst/>
        </p:spPr>
        <p:txBody>
          <a:bodyPr/>
          <a:lstStyle>
            <a:lvl1pPr marL="0" indent="0" algn="ctr">
              <a:buNone/>
              <a:defRPr>
                <a:solidFill>
                  <a:schemeClr val="tx1">
                    <a:tint val="75000"/>
                  </a:schemeClr>
                </a:solidFill>
                <a:effectLst/>
              </a:defRPr>
            </a:lvl1pPr>
            <a:lvl2pPr marL="457090" indent="0" algn="ctr">
              <a:buNone/>
              <a:defRPr>
                <a:solidFill>
                  <a:schemeClr val="tx1">
                    <a:tint val="75000"/>
                  </a:schemeClr>
                </a:solidFill>
                <a:effectLst/>
              </a:defRPr>
            </a:lvl2pPr>
            <a:lvl3pPr marL="914180" indent="0" algn="ctr">
              <a:buNone/>
              <a:defRPr>
                <a:solidFill>
                  <a:schemeClr val="tx1">
                    <a:tint val="75000"/>
                  </a:schemeClr>
                </a:solidFill>
                <a:effectLst/>
              </a:defRPr>
            </a:lvl3pPr>
            <a:lvl4pPr marL="1371270" indent="0" algn="ctr">
              <a:buNone/>
              <a:defRPr>
                <a:solidFill>
                  <a:schemeClr val="tx1">
                    <a:tint val="75000"/>
                  </a:schemeClr>
                </a:solidFill>
                <a:effectLst/>
              </a:defRPr>
            </a:lvl4pPr>
            <a:lvl5pPr marL="1828361" indent="0" algn="ctr">
              <a:buNone/>
              <a:defRPr>
                <a:solidFill>
                  <a:schemeClr val="tx1">
                    <a:tint val="75000"/>
                  </a:schemeClr>
                </a:solidFill>
                <a:effectLst/>
              </a:defRPr>
            </a:lvl5pPr>
            <a:lvl6pPr marL="2285451" indent="0" algn="ctr">
              <a:buNone/>
              <a:defRPr>
                <a:solidFill>
                  <a:schemeClr val="tx1">
                    <a:tint val="75000"/>
                  </a:schemeClr>
                </a:solidFill>
                <a:effectLst/>
              </a:defRPr>
            </a:lvl6pPr>
            <a:lvl7pPr marL="2742542" indent="0" algn="ctr">
              <a:buNone/>
              <a:defRPr>
                <a:solidFill>
                  <a:schemeClr val="tx1">
                    <a:tint val="75000"/>
                  </a:schemeClr>
                </a:solidFill>
                <a:effectLst/>
              </a:defRPr>
            </a:lvl7pPr>
            <a:lvl8pPr marL="3199632" indent="0" algn="ctr">
              <a:buNone/>
              <a:defRPr>
                <a:solidFill>
                  <a:schemeClr val="tx1">
                    <a:tint val="75000"/>
                  </a:schemeClr>
                </a:solidFill>
                <a:effectLst/>
              </a:defRPr>
            </a:lvl8pPr>
            <a:lvl9pPr marL="3656722" indent="0" algn="ctr">
              <a:buNone/>
              <a:defRPr>
                <a:solidFill>
                  <a:schemeClr val="tx1">
                    <a:tint val="75000"/>
                  </a:schemeClr>
                </a:solidFill>
                <a:effectLst/>
              </a:defRPr>
            </a:lvl9pPr>
          </a:lstStyle>
          <a:p>
            <a:r>
              <a:rPr lang="ru-RU">
                <a:effectLst/>
              </a:rPr>
              <a:t>Образец подзаголовка</a:t>
            </a:r>
          </a:p>
        </p:txBody>
      </p:sp>
      <p:sp>
        <p:nvSpPr>
          <p:cNvPr id="4" name="Дата 3"/>
          <p:cNvSpPr>
            <a:spLocks noGrp="1"/>
          </p:cNvSpPr>
          <p:nvPr>
            <p:ph type="dt" sz="half" idx="10"/>
          </p:nvPr>
        </p:nvSpPr>
        <p:spPr>
          <a:effectLst/>
        </p:spPr>
        <p:txBody>
          <a:bodyPr/>
          <a:lstStyle>
            <a:lvl1pPr>
              <a:defRPr>
                <a:effectLst/>
              </a:defRPr>
            </a:lvl1pPr>
          </a:lstStyle>
          <a:p>
            <a:pPr>
              <a:defRPr>
                <a:effectLst/>
              </a:defRPr>
            </a:pPr>
            <a:fld id="{405062BC-B76A-4F9A-90C8-8816A222CCA7}" type="datetime1">
              <a:rPr lang="ru-RU">
                <a:effectLst/>
              </a:rPr>
              <a:pPr>
                <a:defRPr>
                  <a:effectLst/>
                </a:defRPr>
              </a:pPr>
              <a:t>16.04.2019</a:t>
            </a:fld>
            <a:endParaRPr lang="ru-RU">
              <a:effectLst/>
            </a:endParaRPr>
          </a:p>
        </p:txBody>
      </p:sp>
      <p:sp>
        <p:nvSpPr>
          <p:cNvPr id="5" name="Нижний колонтитул 4"/>
          <p:cNvSpPr>
            <a:spLocks noGrp="1"/>
          </p:cNvSpPr>
          <p:nvPr>
            <p:ph type="ftr" sz="quarter" idx="11"/>
          </p:nvPr>
        </p:nvSpPr>
        <p:spPr>
          <a:effectLst/>
        </p:spPr>
        <p:txBody>
          <a:bodyPr/>
          <a:lstStyle>
            <a:lvl1pPr>
              <a:defRPr>
                <a:effectLst/>
              </a:defRPr>
            </a:lvl1pPr>
          </a:lstStyle>
          <a:p>
            <a:pPr>
              <a:defRPr>
                <a:effectLst/>
              </a:defRPr>
            </a:pPr>
            <a:endParaRPr lang="ru-RU">
              <a:effectLst/>
            </a:endParaRPr>
          </a:p>
        </p:txBody>
      </p:sp>
      <p:sp>
        <p:nvSpPr>
          <p:cNvPr id="6" name="Номер слайда 5"/>
          <p:cNvSpPr>
            <a:spLocks noGrp="1"/>
          </p:cNvSpPr>
          <p:nvPr>
            <p:ph type="sldNum" sz="quarter" idx="12"/>
          </p:nvPr>
        </p:nvSpPr>
        <p:spPr>
          <a:effectLst/>
        </p:spPr>
        <p:txBody>
          <a:bodyPr/>
          <a:lstStyle>
            <a:lvl1pPr>
              <a:defRPr>
                <a:effectLst/>
              </a:defRPr>
            </a:lvl1pPr>
          </a:lstStyle>
          <a:p>
            <a:fld id="{F4B80115-7D5D-4943-B659-8FC8ADBA0225}" type="slidenum">
              <a:rPr lang="ru-RU" altLang="ru-RU">
                <a:effectLst/>
              </a:rPr>
              <a:t>‹#›</a:t>
            </a:fld>
            <a:endParaRPr lang="ru-RU" altLang="ru-RU">
              <a:effectLst/>
            </a:endParaRPr>
          </a:p>
        </p:txBody>
      </p:sp>
    </p:spTree>
    <p:extLst>
      <p:ext uri="{BB962C8B-B14F-4D97-AF65-F5344CB8AC3E}">
        <p14:creationId xmlns:p14="http://schemas.microsoft.com/office/powerpoint/2010/main" val="246254460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a:effectLst/>
              </a:rPr>
              <a:t>Образец заголовка</a:t>
            </a:r>
          </a:p>
        </p:txBody>
      </p:sp>
      <p:sp>
        <p:nvSpPr>
          <p:cNvPr id="3" name="Вертикальный текст 2"/>
          <p:cNvSpPr>
            <a:spLocks noGrp="1"/>
          </p:cNvSpPr>
          <p:nvPr>
            <p:ph type="body" orient="vert" idx="1"/>
          </p:nvPr>
        </p:nvSpPr>
        <p:spPr>
          <a:effectLst/>
        </p:spPr>
        <p:txBody>
          <a:bodyPr vert="eaVert"/>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4" name="Дата 3"/>
          <p:cNvSpPr>
            <a:spLocks noGrp="1"/>
          </p:cNvSpPr>
          <p:nvPr>
            <p:ph type="dt" sz="half" idx="10"/>
          </p:nvPr>
        </p:nvSpPr>
        <p:spPr>
          <a:effectLst/>
        </p:spPr>
        <p:txBody>
          <a:bodyPr/>
          <a:lstStyle>
            <a:lvl1pPr>
              <a:defRPr>
                <a:effectLst/>
              </a:defRPr>
            </a:lvl1pPr>
          </a:lstStyle>
          <a:p>
            <a:pPr>
              <a:defRPr>
                <a:effectLst/>
              </a:defRPr>
            </a:pPr>
            <a:fld id="{560A8313-6664-496D-ADD1-6A10395896D1}" type="datetime1">
              <a:rPr lang="ru-RU">
                <a:effectLst/>
              </a:rPr>
              <a:pPr>
                <a:defRPr>
                  <a:effectLst/>
                </a:defRPr>
              </a:pPr>
              <a:t>16.04.2019</a:t>
            </a:fld>
            <a:endParaRPr lang="ru-RU">
              <a:effectLst/>
            </a:endParaRPr>
          </a:p>
        </p:txBody>
      </p:sp>
      <p:sp>
        <p:nvSpPr>
          <p:cNvPr id="5" name="Нижний колонтитул 4"/>
          <p:cNvSpPr>
            <a:spLocks noGrp="1"/>
          </p:cNvSpPr>
          <p:nvPr>
            <p:ph type="ftr" sz="quarter" idx="11"/>
          </p:nvPr>
        </p:nvSpPr>
        <p:spPr>
          <a:effectLst/>
        </p:spPr>
        <p:txBody>
          <a:bodyPr/>
          <a:lstStyle>
            <a:lvl1pPr>
              <a:defRPr>
                <a:effectLst/>
              </a:defRPr>
            </a:lvl1pPr>
          </a:lstStyle>
          <a:p>
            <a:pPr>
              <a:defRPr>
                <a:effectLst/>
              </a:defRPr>
            </a:pPr>
            <a:endParaRPr lang="ru-RU">
              <a:effectLst/>
            </a:endParaRPr>
          </a:p>
        </p:txBody>
      </p:sp>
      <p:sp>
        <p:nvSpPr>
          <p:cNvPr id="6" name="Номер слайда 5"/>
          <p:cNvSpPr>
            <a:spLocks noGrp="1"/>
          </p:cNvSpPr>
          <p:nvPr>
            <p:ph type="sldNum" sz="quarter" idx="12"/>
          </p:nvPr>
        </p:nvSpPr>
        <p:spPr>
          <a:effectLst/>
        </p:spPr>
        <p:txBody>
          <a:bodyPr/>
          <a:lstStyle>
            <a:lvl1pPr>
              <a:defRPr>
                <a:effectLst/>
              </a:defRPr>
            </a:lvl1pPr>
          </a:lstStyle>
          <a:p>
            <a:fld id="{563D2C1E-1B1E-4D97-AA95-FB4034A6E676}" type="slidenum">
              <a:rPr lang="ru-RU" altLang="ru-RU">
                <a:effectLst/>
              </a:rPr>
              <a:t>‹#›</a:t>
            </a:fld>
            <a:endParaRPr lang="ru-RU" altLang="ru-RU">
              <a:effectLst/>
            </a:endParaRPr>
          </a:p>
        </p:txBody>
      </p:sp>
    </p:spTree>
    <p:extLst>
      <p:ext uri="{BB962C8B-B14F-4D97-AF65-F5344CB8AC3E}">
        <p14:creationId xmlns:p14="http://schemas.microsoft.com/office/powerpoint/2010/main" val="68058865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a:effectLst/>
      </p:grpSpPr>
      <p:sp>
        <p:nvSpPr>
          <p:cNvPr id="2" name="Вертикальный заголовок 1"/>
          <p:cNvSpPr>
            <a:spLocks noGrp="1"/>
          </p:cNvSpPr>
          <p:nvPr>
            <p:ph type="title" orient="vert"/>
          </p:nvPr>
        </p:nvSpPr>
        <p:spPr>
          <a:xfrm>
            <a:off x="6629400" y="274640"/>
            <a:ext cx="2057400" cy="5851525"/>
          </a:xfrm>
          <a:effectLst/>
        </p:spPr>
        <p:txBody>
          <a:bodyPr vert="eaVert"/>
          <a:lstStyle/>
          <a:p>
            <a:r>
              <a:rPr lang="ru-RU">
                <a:effectLst/>
              </a:rPr>
              <a:t>Образец заголовка</a:t>
            </a:r>
          </a:p>
        </p:txBody>
      </p:sp>
      <p:sp>
        <p:nvSpPr>
          <p:cNvPr id="3" name="Вертикальный текст 2"/>
          <p:cNvSpPr>
            <a:spLocks noGrp="1"/>
          </p:cNvSpPr>
          <p:nvPr>
            <p:ph type="body" orient="vert" idx="1"/>
          </p:nvPr>
        </p:nvSpPr>
        <p:spPr>
          <a:xfrm>
            <a:off x="457200" y="274640"/>
            <a:ext cx="6019800" cy="5851525"/>
          </a:xfrm>
          <a:effectLst/>
        </p:spPr>
        <p:txBody>
          <a:bodyPr vert="eaVert"/>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4" name="Дата 3"/>
          <p:cNvSpPr>
            <a:spLocks noGrp="1"/>
          </p:cNvSpPr>
          <p:nvPr>
            <p:ph type="dt" sz="half" idx="10"/>
          </p:nvPr>
        </p:nvSpPr>
        <p:spPr>
          <a:effectLst/>
        </p:spPr>
        <p:txBody>
          <a:bodyPr/>
          <a:lstStyle>
            <a:lvl1pPr>
              <a:defRPr>
                <a:effectLst/>
              </a:defRPr>
            </a:lvl1pPr>
          </a:lstStyle>
          <a:p>
            <a:pPr>
              <a:defRPr>
                <a:effectLst/>
              </a:defRPr>
            </a:pPr>
            <a:fld id="{44157C8C-CA88-49D7-A3BC-5E39392A261E}" type="datetime1">
              <a:rPr lang="ru-RU">
                <a:effectLst/>
              </a:rPr>
              <a:pPr>
                <a:defRPr>
                  <a:effectLst/>
                </a:defRPr>
              </a:pPr>
              <a:t>16.04.2019</a:t>
            </a:fld>
            <a:endParaRPr lang="ru-RU">
              <a:effectLst/>
            </a:endParaRPr>
          </a:p>
        </p:txBody>
      </p:sp>
      <p:sp>
        <p:nvSpPr>
          <p:cNvPr id="5" name="Нижний колонтитул 4"/>
          <p:cNvSpPr>
            <a:spLocks noGrp="1"/>
          </p:cNvSpPr>
          <p:nvPr>
            <p:ph type="ftr" sz="quarter" idx="11"/>
          </p:nvPr>
        </p:nvSpPr>
        <p:spPr>
          <a:effectLst/>
        </p:spPr>
        <p:txBody>
          <a:bodyPr/>
          <a:lstStyle>
            <a:lvl1pPr>
              <a:defRPr>
                <a:effectLst/>
              </a:defRPr>
            </a:lvl1pPr>
          </a:lstStyle>
          <a:p>
            <a:pPr>
              <a:defRPr>
                <a:effectLst/>
              </a:defRPr>
            </a:pPr>
            <a:endParaRPr lang="ru-RU">
              <a:effectLst/>
            </a:endParaRPr>
          </a:p>
        </p:txBody>
      </p:sp>
      <p:sp>
        <p:nvSpPr>
          <p:cNvPr id="6" name="Номер слайда 5"/>
          <p:cNvSpPr>
            <a:spLocks noGrp="1"/>
          </p:cNvSpPr>
          <p:nvPr>
            <p:ph type="sldNum" sz="quarter" idx="12"/>
          </p:nvPr>
        </p:nvSpPr>
        <p:spPr>
          <a:effectLst/>
        </p:spPr>
        <p:txBody>
          <a:bodyPr/>
          <a:lstStyle>
            <a:lvl1pPr>
              <a:defRPr>
                <a:effectLst/>
              </a:defRPr>
            </a:lvl1pPr>
          </a:lstStyle>
          <a:p>
            <a:fld id="{DF2A795E-1710-44F7-8814-B2BFB165B4ED}" type="slidenum">
              <a:rPr lang="ru-RU" altLang="ru-RU">
                <a:effectLst/>
              </a:rPr>
              <a:t>‹#›</a:t>
            </a:fld>
            <a:endParaRPr lang="ru-RU" altLang="ru-RU">
              <a:effectLst/>
            </a:endParaRPr>
          </a:p>
        </p:txBody>
      </p:sp>
    </p:spTree>
    <p:extLst>
      <p:ext uri="{BB962C8B-B14F-4D97-AF65-F5344CB8AC3E}">
        <p14:creationId xmlns:p14="http://schemas.microsoft.com/office/powerpoint/2010/main" val="161184738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a:effectLst/>
      </p:grpSpPr>
      <p:sp>
        <p:nvSpPr>
          <p:cNvPr id="2" name="Заголовок 1"/>
          <p:cNvSpPr>
            <a:spLocks noGrp="1"/>
          </p:cNvSpPr>
          <p:nvPr>
            <p:ph type="ctrTitle"/>
          </p:nvPr>
        </p:nvSpPr>
        <p:spPr>
          <a:xfrm>
            <a:off x="685800" y="2130427"/>
            <a:ext cx="7772400" cy="1470025"/>
          </a:xfrm>
          <a:effectLst/>
        </p:spPr>
        <p:txBody>
          <a:bodyPr/>
          <a:lstStyle/>
          <a:p>
            <a:r>
              <a:rPr lang="ru-RU">
                <a:effectLst/>
              </a:rPr>
              <a:t>Образец заголовка</a:t>
            </a:r>
          </a:p>
        </p:txBody>
      </p:sp>
      <p:sp>
        <p:nvSpPr>
          <p:cNvPr id="3" name="Подзаголовок 2"/>
          <p:cNvSpPr>
            <a:spLocks noGrp="1"/>
          </p:cNvSpPr>
          <p:nvPr>
            <p:ph type="subTitle" idx="1"/>
          </p:nvPr>
        </p:nvSpPr>
        <p:spPr>
          <a:xfrm>
            <a:off x="1371600" y="3886200"/>
            <a:ext cx="6400800" cy="1752600"/>
          </a:xfrm>
          <a:effectLst/>
        </p:spPr>
        <p:txBody>
          <a:bodyPr/>
          <a:lstStyle>
            <a:lvl1pPr marL="0" indent="0" algn="ctr">
              <a:buNone/>
              <a:defRPr>
                <a:solidFill>
                  <a:schemeClr val="tx1">
                    <a:tint val="75000"/>
                  </a:schemeClr>
                </a:solidFill>
                <a:effectLst/>
              </a:defRPr>
            </a:lvl1pPr>
            <a:lvl2pPr marL="457090" indent="0" algn="ctr">
              <a:buNone/>
              <a:defRPr>
                <a:solidFill>
                  <a:schemeClr val="tx1">
                    <a:tint val="75000"/>
                  </a:schemeClr>
                </a:solidFill>
                <a:effectLst/>
              </a:defRPr>
            </a:lvl2pPr>
            <a:lvl3pPr marL="914180" indent="0" algn="ctr">
              <a:buNone/>
              <a:defRPr>
                <a:solidFill>
                  <a:schemeClr val="tx1">
                    <a:tint val="75000"/>
                  </a:schemeClr>
                </a:solidFill>
                <a:effectLst/>
              </a:defRPr>
            </a:lvl3pPr>
            <a:lvl4pPr marL="1371270" indent="0" algn="ctr">
              <a:buNone/>
              <a:defRPr>
                <a:solidFill>
                  <a:schemeClr val="tx1">
                    <a:tint val="75000"/>
                  </a:schemeClr>
                </a:solidFill>
                <a:effectLst/>
              </a:defRPr>
            </a:lvl4pPr>
            <a:lvl5pPr marL="1828361" indent="0" algn="ctr">
              <a:buNone/>
              <a:defRPr>
                <a:solidFill>
                  <a:schemeClr val="tx1">
                    <a:tint val="75000"/>
                  </a:schemeClr>
                </a:solidFill>
                <a:effectLst/>
              </a:defRPr>
            </a:lvl5pPr>
            <a:lvl6pPr marL="2285451" indent="0" algn="ctr">
              <a:buNone/>
              <a:defRPr>
                <a:solidFill>
                  <a:schemeClr val="tx1">
                    <a:tint val="75000"/>
                  </a:schemeClr>
                </a:solidFill>
                <a:effectLst/>
              </a:defRPr>
            </a:lvl6pPr>
            <a:lvl7pPr marL="2742542" indent="0" algn="ctr">
              <a:buNone/>
              <a:defRPr>
                <a:solidFill>
                  <a:schemeClr val="tx1">
                    <a:tint val="75000"/>
                  </a:schemeClr>
                </a:solidFill>
                <a:effectLst/>
              </a:defRPr>
            </a:lvl7pPr>
            <a:lvl8pPr marL="3199632" indent="0" algn="ctr">
              <a:buNone/>
              <a:defRPr>
                <a:solidFill>
                  <a:schemeClr val="tx1">
                    <a:tint val="75000"/>
                  </a:schemeClr>
                </a:solidFill>
                <a:effectLst/>
              </a:defRPr>
            </a:lvl8pPr>
            <a:lvl9pPr marL="3656722" indent="0" algn="ctr">
              <a:buNone/>
              <a:defRPr>
                <a:solidFill>
                  <a:schemeClr val="tx1">
                    <a:tint val="75000"/>
                  </a:schemeClr>
                </a:solidFill>
                <a:effectLst/>
              </a:defRPr>
            </a:lvl9pPr>
          </a:lstStyle>
          <a:p>
            <a:r>
              <a:rPr lang="ru-RU">
                <a:effectLst/>
              </a:rPr>
              <a:t>Образец подзаголовка</a:t>
            </a:r>
          </a:p>
        </p:txBody>
      </p:sp>
      <p:sp>
        <p:nvSpPr>
          <p:cNvPr id="4" name="Дата 3"/>
          <p:cNvSpPr>
            <a:spLocks noGrp="1"/>
          </p:cNvSpPr>
          <p:nvPr>
            <p:ph type="dt" sz="half" idx="10"/>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fld id="{D5266EF5-CD7E-4152-90AE-81D7132EB1AF}" type="datetimeFigureOut">
              <a:rPr lang="ru-RU">
                <a:effectLst/>
              </a:rPr>
              <a:pPr>
                <a:defRPr>
                  <a:effectLst/>
                </a:defRPr>
              </a:pPr>
              <a:t>16.04.2019</a:t>
            </a:fld>
            <a:endParaRPr lang="ru-RU">
              <a:effectLst/>
            </a:endParaRPr>
          </a:p>
        </p:txBody>
      </p:sp>
      <p:sp>
        <p:nvSpPr>
          <p:cNvPr id="5" name="Нижний колонтитул 4"/>
          <p:cNvSpPr>
            <a:spLocks noGrp="1"/>
          </p:cNvSpPr>
          <p:nvPr>
            <p:ph type="ftr" sz="quarter" idx="11"/>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endParaRPr lang="ru-RU">
              <a:effectLst/>
            </a:endParaRPr>
          </a:p>
        </p:txBody>
      </p:sp>
      <p:sp>
        <p:nvSpPr>
          <p:cNvPr id="6" name="Номер слайда 5"/>
          <p:cNvSpPr>
            <a:spLocks noGrp="1"/>
          </p:cNvSpPr>
          <p:nvPr>
            <p:ph type="sldNum" sz="quarter" idx="12"/>
          </p:nvPr>
        </p:nvSpPr>
        <p:spPr>
          <a:effectLst/>
        </p:spPr>
        <p:txBody>
          <a:bodyPr/>
          <a:lstStyle>
            <a:lvl1pPr defTabSz="914400" eaLnBrk="0" hangingPunct="0">
              <a:defRPr>
                <a:effectLst/>
                <a:latin typeface="Arial" panose="020B0604020202020204" pitchFamily="34" charset="0"/>
              </a:defRPr>
            </a:lvl1pPr>
          </a:lstStyle>
          <a:p>
            <a:fld id="{23BACF1F-05D6-4700-97C4-710E592AC61C}" type="slidenum">
              <a:rPr lang="ru-RU" altLang="ru-RU">
                <a:effectLst/>
              </a:rPr>
              <a:t>‹#›</a:t>
            </a:fld>
            <a:endParaRPr lang="ru-RU" altLang="ru-RU">
              <a:effectLst/>
            </a:endParaRPr>
          </a:p>
        </p:txBody>
      </p:sp>
    </p:spTree>
    <p:extLst>
      <p:ext uri="{BB962C8B-B14F-4D97-AF65-F5344CB8AC3E}">
        <p14:creationId xmlns:p14="http://schemas.microsoft.com/office/powerpoint/2010/main" val="3778610695"/>
      </p:ext>
    </p:extLst>
  </p:cSld>
  <p:clrMapOvr>
    <a:masterClrMapping/>
  </p:clrMapOvr>
  <p:transition/>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a:effectLst/>
              </a:rPr>
              <a:t>Образец заголовка</a:t>
            </a:r>
          </a:p>
        </p:txBody>
      </p:sp>
      <p:sp>
        <p:nvSpPr>
          <p:cNvPr id="3" name="Объект 2"/>
          <p:cNvSpPr>
            <a:spLocks noGrp="1"/>
          </p:cNvSpPr>
          <p:nvPr>
            <p:ph idx="1"/>
          </p:nvPr>
        </p:nvSpPr>
        <p:spPr>
          <a:effectLst/>
        </p:spPr>
        <p:txBody>
          <a:body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4" name="Дата 3"/>
          <p:cNvSpPr>
            <a:spLocks noGrp="1"/>
          </p:cNvSpPr>
          <p:nvPr>
            <p:ph type="dt" sz="half" idx="10"/>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fld id="{D5266EF5-CD7E-4152-90AE-81D7132EB1AF}" type="datetimeFigureOut">
              <a:rPr lang="ru-RU">
                <a:effectLst/>
              </a:rPr>
              <a:pPr>
                <a:defRPr>
                  <a:effectLst/>
                </a:defRPr>
              </a:pPr>
              <a:t>16.04.2019</a:t>
            </a:fld>
            <a:endParaRPr lang="ru-RU">
              <a:effectLst/>
            </a:endParaRPr>
          </a:p>
        </p:txBody>
      </p:sp>
      <p:sp>
        <p:nvSpPr>
          <p:cNvPr id="5" name="Нижний колонтитул 4"/>
          <p:cNvSpPr>
            <a:spLocks noGrp="1"/>
          </p:cNvSpPr>
          <p:nvPr>
            <p:ph type="ftr" sz="quarter" idx="11"/>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endParaRPr lang="ru-RU">
              <a:effectLst/>
            </a:endParaRPr>
          </a:p>
        </p:txBody>
      </p:sp>
      <p:sp>
        <p:nvSpPr>
          <p:cNvPr id="6" name="Номер слайда 5"/>
          <p:cNvSpPr>
            <a:spLocks noGrp="1"/>
          </p:cNvSpPr>
          <p:nvPr>
            <p:ph type="sldNum" sz="quarter" idx="12"/>
          </p:nvPr>
        </p:nvSpPr>
        <p:spPr>
          <a:effectLst/>
        </p:spPr>
        <p:txBody>
          <a:bodyPr/>
          <a:lstStyle>
            <a:lvl1pPr defTabSz="914400" eaLnBrk="0" hangingPunct="0">
              <a:defRPr>
                <a:effectLst/>
                <a:latin typeface="Arial" panose="020B0604020202020204" pitchFamily="34" charset="0"/>
              </a:defRPr>
            </a:lvl1pPr>
          </a:lstStyle>
          <a:p>
            <a:fld id="{D59DA4DC-7DC7-4256-B83D-4DAF612D61F8}" type="slidenum">
              <a:rPr lang="ru-RU" altLang="ru-RU">
                <a:effectLst/>
              </a:rPr>
              <a:t>‹#›</a:t>
            </a:fld>
            <a:endParaRPr lang="ru-RU" altLang="ru-RU">
              <a:effectLst/>
            </a:endParaRPr>
          </a:p>
        </p:txBody>
      </p:sp>
    </p:spTree>
    <p:extLst>
      <p:ext uri="{BB962C8B-B14F-4D97-AF65-F5344CB8AC3E}">
        <p14:creationId xmlns:p14="http://schemas.microsoft.com/office/powerpoint/2010/main" val="755990106"/>
      </p:ext>
    </p:extLst>
  </p:cSld>
  <p:clrMapOvr>
    <a:masterClrMapping/>
  </p:clrMapOvr>
  <p:transition/>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722313" y="4406902"/>
            <a:ext cx="7772400" cy="1362075"/>
          </a:xfrm>
          <a:effectLst/>
        </p:spPr>
        <p:txBody>
          <a:bodyPr anchor="t"/>
          <a:lstStyle>
            <a:lvl1pPr algn="l">
              <a:defRPr sz="4000" b="1" cap="all">
                <a:effectLst/>
              </a:defRPr>
            </a:lvl1pPr>
          </a:lstStyle>
          <a:p>
            <a:r>
              <a:rPr lang="ru-RU">
                <a:effectLst/>
              </a:rPr>
              <a:t>Образец заголовка</a:t>
            </a:r>
          </a:p>
        </p:txBody>
      </p:sp>
      <p:sp>
        <p:nvSpPr>
          <p:cNvPr id="3" name="Текст 2"/>
          <p:cNvSpPr>
            <a:spLocks noGrp="1"/>
          </p:cNvSpPr>
          <p:nvPr>
            <p:ph type="body" idx="1"/>
          </p:nvPr>
        </p:nvSpPr>
        <p:spPr>
          <a:xfrm>
            <a:off x="722313" y="2906714"/>
            <a:ext cx="7772400" cy="1500187"/>
          </a:xfrm>
          <a:effectLst/>
        </p:spPr>
        <p:txBody>
          <a:bodyPr anchor="b"/>
          <a:lstStyle>
            <a:lvl1pPr marL="0" indent="0">
              <a:buNone/>
              <a:defRPr sz="2000">
                <a:solidFill>
                  <a:schemeClr val="tx1">
                    <a:tint val="75000"/>
                  </a:schemeClr>
                </a:solidFill>
                <a:effectLst/>
              </a:defRPr>
            </a:lvl1pPr>
            <a:lvl2pPr marL="457090" indent="0">
              <a:buNone/>
              <a:defRPr sz="1800">
                <a:solidFill>
                  <a:schemeClr val="tx1">
                    <a:tint val="75000"/>
                  </a:schemeClr>
                </a:solidFill>
                <a:effectLst/>
              </a:defRPr>
            </a:lvl2pPr>
            <a:lvl3pPr marL="914180" indent="0">
              <a:buNone/>
              <a:defRPr sz="1600">
                <a:solidFill>
                  <a:schemeClr val="tx1">
                    <a:tint val="75000"/>
                  </a:schemeClr>
                </a:solidFill>
                <a:effectLst/>
              </a:defRPr>
            </a:lvl3pPr>
            <a:lvl4pPr marL="1371270" indent="0">
              <a:buNone/>
              <a:defRPr sz="1400">
                <a:solidFill>
                  <a:schemeClr val="tx1">
                    <a:tint val="75000"/>
                  </a:schemeClr>
                </a:solidFill>
                <a:effectLst/>
              </a:defRPr>
            </a:lvl4pPr>
            <a:lvl5pPr marL="1828361" indent="0">
              <a:buNone/>
              <a:defRPr sz="1400">
                <a:solidFill>
                  <a:schemeClr val="tx1">
                    <a:tint val="75000"/>
                  </a:schemeClr>
                </a:solidFill>
                <a:effectLst/>
              </a:defRPr>
            </a:lvl5pPr>
            <a:lvl6pPr marL="2285451" indent="0">
              <a:buNone/>
              <a:defRPr sz="1400">
                <a:solidFill>
                  <a:schemeClr val="tx1">
                    <a:tint val="75000"/>
                  </a:schemeClr>
                </a:solidFill>
                <a:effectLst/>
              </a:defRPr>
            </a:lvl6pPr>
            <a:lvl7pPr marL="2742542" indent="0">
              <a:buNone/>
              <a:defRPr sz="1400">
                <a:solidFill>
                  <a:schemeClr val="tx1">
                    <a:tint val="75000"/>
                  </a:schemeClr>
                </a:solidFill>
                <a:effectLst/>
              </a:defRPr>
            </a:lvl7pPr>
            <a:lvl8pPr marL="3199632" indent="0">
              <a:buNone/>
              <a:defRPr sz="1400">
                <a:solidFill>
                  <a:schemeClr val="tx1">
                    <a:tint val="75000"/>
                  </a:schemeClr>
                </a:solidFill>
                <a:effectLst/>
              </a:defRPr>
            </a:lvl8pPr>
            <a:lvl9pPr marL="3656722" indent="0">
              <a:buNone/>
              <a:defRPr sz="1400">
                <a:solidFill>
                  <a:schemeClr val="tx1">
                    <a:tint val="75000"/>
                  </a:schemeClr>
                </a:solidFill>
                <a:effectLst/>
              </a:defRPr>
            </a:lvl9pPr>
          </a:lstStyle>
          <a:p>
            <a:pPr lvl="0"/>
            <a:r>
              <a:rPr lang="ru-RU">
                <a:effectLst/>
              </a:rPr>
              <a:t>Образец текста</a:t>
            </a:r>
          </a:p>
        </p:txBody>
      </p:sp>
      <p:sp>
        <p:nvSpPr>
          <p:cNvPr id="4" name="Дата 3"/>
          <p:cNvSpPr>
            <a:spLocks noGrp="1"/>
          </p:cNvSpPr>
          <p:nvPr>
            <p:ph type="dt" sz="half" idx="10"/>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fld id="{D5266EF5-CD7E-4152-90AE-81D7132EB1AF}" type="datetimeFigureOut">
              <a:rPr lang="ru-RU">
                <a:effectLst/>
              </a:rPr>
              <a:pPr>
                <a:defRPr>
                  <a:effectLst/>
                </a:defRPr>
              </a:pPr>
              <a:t>16.04.2019</a:t>
            </a:fld>
            <a:endParaRPr lang="ru-RU">
              <a:effectLst/>
            </a:endParaRPr>
          </a:p>
        </p:txBody>
      </p:sp>
      <p:sp>
        <p:nvSpPr>
          <p:cNvPr id="5" name="Нижний колонтитул 4"/>
          <p:cNvSpPr>
            <a:spLocks noGrp="1"/>
          </p:cNvSpPr>
          <p:nvPr>
            <p:ph type="ftr" sz="quarter" idx="11"/>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endParaRPr lang="ru-RU">
              <a:effectLst/>
            </a:endParaRPr>
          </a:p>
        </p:txBody>
      </p:sp>
      <p:sp>
        <p:nvSpPr>
          <p:cNvPr id="6" name="Номер слайда 5"/>
          <p:cNvSpPr>
            <a:spLocks noGrp="1"/>
          </p:cNvSpPr>
          <p:nvPr>
            <p:ph type="sldNum" sz="quarter" idx="12"/>
          </p:nvPr>
        </p:nvSpPr>
        <p:spPr>
          <a:effectLst/>
        </p:spPr>
        <p:txBody>
          <a:bodyPr/>
          <a:lstStyle>
            <a:lvl1pPr defTabSz="914400" eaLnBrk="0" hangingPunct="0">
              <a:defRPr>
                <a:effectLst/>
                <a:latin typeface="Arial" panose="020B0604020202020204" pitchFamily="34" charset="0"/>
              </a:defRPr>
            </a:lvl1pPr>
          </a:lstStyle>
          <a:p>
            <a:fld id="{2DFF9255-23A3-4032-8C61-5862FBC5442E}" type="slidenum">
              <a:rPr lang="ru-RU" altLang="ru-RU">
                <a:effectLst/>
              </a:rPr>
              <a:t>‹#›</a:t>
            </a:fld>
            <a:endParaRPr lang="ru-RU" altLang="ru-RU">
              <a:effectLst/>
            </a:endParaRPr>
          </a:p>
        </p:txBody>
      </p:sp>
    </p:spTree>
    <p:extLst>
      <p:ext uri="{BB962C8B-B14F-4D97-AF65-F5344CB8AC3E}">
        <p14:creationId xmlns:p14="http://schemas.microsoft.com/office/powerpoint/2010/main" val="2629039829"/>
      </p:ext>
    </p:extLst>
  </p:cSld>
  <p:clrMapOvr>
    <a:masterClrMapping/>
  </p:clrMapOvr>
  <p:transition/>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a:effectLst/>
              </a:rPr>
              <a:t>Образец заголовка</a:t>
            </a:r>
          </a:p>
        </p:txBody>
      </p:sp>
      <p:sp>
        <p:nvSpPr>
          <p:cNvPr id="3" name="Объект 2"/>
          <p:cNvSpPr>
            <a:spLocks noGrp="1"/>
          </p:cNvSpPr>
          <p:nvPr>
            <p:ph sz="half" idx="1"/>
          </p:nvPr>
        </p:nvSpPr>
        <p:spPr>
          <a:xfrm>
            <a:off x="639764" y="2239963"/>
            <a:ext cx="5684837" cy="6337300"/>
          </a:xfrm>
          <a:effectLst/>
        </p:spPr>
        <p:txBody>
          <a:bodyPr/>
          <a:lstStyle>
            <a:lvl1pPr>
              <a:defRPr sz="2800">
                <a:effectLst/>
              </a:defRPr>
            </a:lvl1pPr>
            <a:lvl2pPr>
              <a:defRPr sz="2400">
                <a:effectLst/>
              </a:defRPr>
            </a:lvl2pPr>
            <a:lvl3pPr>
              <a:defRPr sz="2000">
                <a:effectLst/>
              </a:defRPr>
            </a:lvl3pPr>
            <a:lvl4pPr>
              <a:defRPr sz="1800">
                <a:effectLst/>
              </a:defRPr>
            </a:lvl4pPr>
            <a:lvl5pPr>
              <a:defRPr sz="1800">
                <a:effectLst/>
              </a:defRPr>
            </a:lvl5pPr>
            <a:lvl6pPr>
              <a:defRPr sz="1800">
                <a:effectLst/>
              </a:defRPr>
            </a:lvl6pPr>
            <a:lvl7pPr>
              <a:defRPr sz="1800">
                <a:effectLst/>
              </a:defRPr>
            </a:lvl7pPr>
            <a:lvl8pPr>
              <a:defRPr sz="1800">
                <a:effectLst/>
              </a:defRPr>
            </a:lvl8pPr>
            <a:lvl9pPr>
              <a:defRPr sz="1800">
                <a:effectLst/>
              </a:defRPr>
            </a:lvl9p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4" name="Объект 3"/>
          <p:cNvSpPr>
            <a:spLocks noGrp="1"/>
          </p:cNvSpPr>
          <p:nvPr>
            <p:ph sz="half" idx="2"/>
          </p:nvPr>
        </p:nvSpPr>
        <p:spPr>
          <a:xfrm>
            <a:off x="6477000" y="2239963"/>
            <a:ext cx="5684838" cy="6337300"/>
          </a:xfrm>
          <a:effectLst/>
        </p:spPr>
        <p:txBody>
          <a:bodyPr/>
          <a:lstStyle>
            <a:lvl1pPr>
              <a:defRPr sz="2800">
                <a:effectLst/>
              </a:defRPr>
            </a:lvl1pPr>
            <a:lvl2pPr>
              <a:defRPr sz="2400">
                <a:effectLst/>
              </a:defRPr>
            </a:lvl2pPr>
            <a:lvl3pPr>
              <a:defRPr sz="2000">
                <a:effectLst/>
              </a:defRPr>
            </a:lvl3pPr>
            <a:lvl4pPr>
              <a:defRPr sz="1800">
                <a:effectLst/>
              </a:defRPr>
            </a:lvl4pPr>
            <a:lvl5pPr>
              <a:defRPr sz="1800">
                <a:effectLst/>
              </a:defRPr>
            </a:lvl5pPr>
            <a:lvl6pPr>
              <a:defRPr sz="1800">
                <a:effectLst/>
              </a:defRPr>
            </a:lvl6pPr>
            <a:lvl7pPr>
              <a:defRPr sz="1800">
                <a:effectLst/>
              </a:defRPr>
            </a:lvl7pPr>
            <a:lvl8pPr>
              <a:defRPr sz="1800">
                <a:effectLst/>
              </a:defRPr>
            </a:lvl8pPr>
            <a:lvl9pPr>
              <a:defRPr sz="1800">
                <a:effectLst/>
              </a:defRPr>
            </a:lvl9p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5" name="Дата 4"/>
          <p:cNvSpPr>
            <a:spLocks noGrp="1"/>
          </p:cNvSpPr>
          <p:nvPr>
            <p:ph type="dt" sz="half" idx="10"/>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fld id="{D5266EF5-CD7E-4152-90AE-81D7132EB1AF}" type="datetimeFigureOut">
              <a:rPr lang="ru-RU">
                <a:effectLst/>
              </a:rPr>
              <a:pPr>
                <a:defRPr>
                  <a:effectLst/>
                </a:defRPr>
              </a:pPr>
              <a:t>16.04.2019</a:t>
            </a:fld>
            <a:endParaRPr lang="ru-RU">
              <a:effectLst/>
            </a:endParaRPr>
          </a:p>
        </p:txBody>
      </p:sp>
      <p:sp>
        <p:nvSpPr>
          <p:cNvPr id="6" name="Нижний колонтитул 5"/>
          <p:cNvSpPr>
            <a:spLocks noGrp="1"/>
          </p:cNvSpPr>
          <p:nvPr>
            <p:ph type="ftr" sz="quarter" idx="11"/>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endParaRPr lang="ru-RU">
              <a:effectLst/>
            </a:endParaRPr>
          </a:p>
        </p:txBody>
      </p:sp>
      <p:sp>
        <p:nvSpPr>
          <p:cNvPr id="7" name="Номер слайда 6"/>
          <p:cNvSpPr>
            <a:spLocks noGrp="1"/>
          </p:cNvSpPr>
          <p:nvPr>
            <p:ph type="sldNum" sz="quarter" idx="12"/>
          </p:nvPr>
        </p:nvSpPr>
        <p:spPr>
          <a:effectLst/>
        </p:spPr>
        <p:txBody>
          <a:bodyPr/>
          <a:lstStyle>
            <a:lvl1pPr defTabSz="914400" eaLnBrk="0" hangingPunct="0">
              <a:defRPr>
                <a:effectLst/>
                <a:latin typeface="Arial" panose="020B0604020202020204" pitchFamily="34" charset="0"/>
              </a:defRPr>
            </a:lvl1pPr>
          </a:lstStyle>
          <a:p>
            <a:fld id="{1888643F-4CE6-44A9-9CCE-79D997914C3E}" type="slidenum">
              <a:rPr lang="ru-RU" altLang="ru-RU">
                <a:effectLst/>
              </a:rPr>
              <a:t>‹#›</a:t>
            </a:fld>
            <a:endParaRPr lang="ru-RU" altLang="ru-RU">
              <a:effectLst/>
            </a:endParaRPr>
          </a:p>
        </p:txBody>
      </p:sp>
    </p:spTree>
    <p:extLst>
      <p:ext uri="{BB962C8B-B14F-4D97-AF65-F5344CB8AC3E}">
        <p14:creationId xmlns:p14="http://schemas.microsoft.com/office/powerpoint/2010/main" val="2483426098"/>
      </p:ext>
    </p:extLst>
  </p:cSld>
  <p:clrMapOvr>
    <a:masterClrMapping/>
  </p:clrMapOvr>
  <p:transition/>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457200" y="274638"/>
            <a:ext cx="8229600" cy="1143000"/>
          </a:xfrm>
          <a:effectLst/>
        </p:spPr>
        <p:txBody>
          <a:bodyPr/>
          <a:lstStyle>
            <a:lvl1pPr>
              <a:defRPr>
                <a:effectLst/>
              </a:defRPr>
            </a:lvl1pPr>
          </a:lstStyle>
          <a:p>
            <a:r>
              <a:rPr lang="ru-RU">
                <a:effectLst/>
              </a:rPr>
              <a:t>Образец заголовка</a:t>
            </a:r>
          </a:p>
        </p:txBody>
      </p:sp>
      <p:sp>
        <p:nvSpPr>
          <p:cNvPr id="3" name="Текст 2"/>
          <p:cNvSpPr>
            <a:spLocks noGrp="1"/>
          </p:cNvSpPr>
          <p:nvPr>
            <p:ph type="body" idx="1"/>
          </p:nvPr>
        </p:nvSpPr>
        <p:spPr>
          <a:xfrm>
            <a:off x="457200" y="1535113"/>
            <a:ext cx="4040188" cy="639762"/>
          </a:xfrm>
          <a:effectLst/>
        </p:spPr>
        <p:txBody>
          <a:bodyPr anchor="b"/>
          <a:lstStyle>
            <a:lvl1pPr marL="0" indent="0">
              <a:buNone/>
              <a:defRPr sz="2400" b="1">
                <a:effectLst/>
              </a:defRPr>
            </a:lvl1pPr>
            <a:lvl2pPr marL="457090" indent="0">
              <a:buNone/>
              <a:defRPr sz="2000" b="1">
                <a:effectLst/>
              </a:defRPr>
            </a:lvl2pPr>
            <a:lvl3pPr marL="914180" indent="0">
              <a:buNone/>
              <a:defRPr sz="1800" b="1">
                <a:effectLst/>
              </a:defRPr>
            </a:lvl3pPr>
            <a:lvl4pPr marL="1371270" indent="0">
              <a:buNone/>
              <a:defRPr sz="1600" b="1">
                <a:effectLst/>
              </a:defRPr>
            </a:lvl4pPr>
            <a:lvl5pPr marL="1828361" indent="0">
              <a:buNone/>
              <a:defRPr sz="1600" b="1">
                <a:effectLst/>
              </a:defRPr>
            </a:lvl5pPr>
            <a:lvl6pPr marL="2285451" indent="0">
              <a:buNone/>
              <a:defRPr sz="1600" b="1">
                <a:effectLst/>
              </a:defRPr>
            </a:lvl6pPr>
            <a:lvl7pPr marL="2742542" indent="0">
              <a:buNone/>
              <a:defRPr sz="1600" b="1">
                <a:effectLst/>
              </a:defRPr>
            </a:lvl7pPr>
            <a:lvl8pPr marL="3199632" indent="0">
              <a:buNone/>
              <a:defRPr sz="1600" b="1">
                <a:effectLst/>
              </a:defRPr>
            </a:lvl8pPr>
            <a:lvl9pPr marL="3656722" indent="0">
              <a:buNone/>
              <a:defRPr sz="1600" b="1">
                <a:effectLst/>
              </a:defRPr>
            </a:lvl9pPr>
          </a:lstStyle>
          <a:p>
            <a:pPr lvl="0"/>
            <a:r>
              <a:rPr lang="ru-RU">
                <a:effectLst/>
              </a:rPr>
              <a:t>Образец текста</a:t>
            </a:r>
          </a:p>
        </p:txBody>
      </p:sp>
      <p:sp>
        <p:nvSpPr>
          <p:cNvPr id="4" name="Объект 3"/>
          <p:cNvSpPr>
            <a:spLocks noGrp="1"/>
          </p:cNvSpPr>
          <p:nvPr>
            <p:ph sz="half" idx="2"/>
          </p:nvPr>
        </p:nvSpPr>
        <p:spPr>
          <a:xfrm>
            <a:off x="457200" y="2174875"/>
            <a:ext cx="4040188" cy="3951288"/>
          </a:xfrm>
          <a:effectLst/>
        </p:spPr>
        <p:txBody>
          <a:bodyPr/>
          <a:lstStyle>
            <a:lvl1pPr>
              <a:defRPr sz="2400">
                <a:effectLst/>
              </a:defRPr>
            </a:lvl1pPr>
            <a:lvl2pPr>
              <a:defRPr sz="2000">
                <a:effectLst/>
              </a:defRPr>
            </a:lvl2pPr>
            <a:lvl3pPr>
              <a:defRPr sz="1800">
                <a:effectLst/>
              </a:defRPr>
            </a:lvl3pPr>
            <a:lvl4pPr>
              <a:defRPr sz="1600">
                <a:effectLst/>
              </a:defRPr>
            </a:lvl4pPr>
            <a:lvl5pPr>
              <a:defRPr sz="1600">
                <a:effectLst/>
              </a:defRPr>
            </a:lvl5pPr>
            <a:lvl6pPr>
              <a:defRPr sz="1600">
                <a:effectLst/>
              </a:defRPr>
            </a:lvl6pPr>
            <a:lvl7pPr>
              <a:defRPr sz="1600">
                <a:effectLst/>
              </a:defRPr>
            </a:lvl7pPr>
            <a:lvl8pPr>
              <a:defRPr sz="1600">
                <a:effectLst/>
              </a:defRPr>
            </a:lvl8pPr>
            <a:lvl9pPr>
              <a:defRPr sz="1600">
                <a:effectLst/>
              </a:defRPr>
            </a:lvl9p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5" name="Текст 4"/>
          <p:cNvSpPr>
            <a:spLocks noGrp="1"/>
          </p:cNvSpPr>
          <p:nvPr>
            <p:ph type="body" sz="quarter" idx="3"/>
          </p:nvPr>
        </p:nvSpPr>
        <p:spPr>
          <a:xfrm>
            <a:off x="4645027" y="1535113"/>
            <a:ext cx="4041775" cy="639762"/>
          </a:xfrm>
          <a:effectLst/>
        </p:spPr>
        <p:txBody>
          <a:bodyPr anchor="b"/>
          <a:lstStyle>
            <a:lvl1pPr marL="0" indent="0">
              <a:buNone/>
              <a:defRPr sz="2400" b="1">
                <a:effectLst/>
              </a:defRPr>
            </a:lvl1pPr>
            <a:lvl2pPr marL="457090" indent="0">
              <a:buNone/>
              <a:defRPr sz="2000" b="1">
                <a:effectLst/>
              </a:defRPr>
            </a:lvl2pPr>
            <a:lvl3pPr marL="914180" indent="0">
              <a:buNone/>
              <a:defRPr sz="1800" b="1">
                <a:effectLst/>
              </a:defRPr>
            </a:lvl3pPr>
            <a:lvl4pPr marL="1371270" indent="0">
              <a:buNone/>
              <a:defRPr sz="1600" b="1">
                <a:effectLst/>
              </a:defRPr>
            </a:lvl4pPr>
            <a:lvl5pPr marL="1828361" indent="0">
              <a:buNone/>
              <a:defRPr sz="1600" b="1">
                <a:effectLst/>
              </a:defRPr>
            </a:lvl5pPr>
            <a:lvl6pPr marL="2285451" indent="0">
              <a:buNone/>
              <a:defRPr sz="1600" b="1">
                <a:effectLst/>
              </a:defRPr>
            </a:lvl6pPr>
            <a:lvl7pPr marL="2742542" indent="0">
              <a:buNone/>
              <a:defRPr sz="1600" b="1">
                <a:effectLst/>
              </a:defRPr>
            </a:lvl7pPr>
            <a:lvl8pPr marL="3199632" indent="0">
              <a:buNone/>
              <a:defRPr sz="1600" b="1">
                <a:effectLst/>
              </a:defRPr>
            </a:lvl8pPr>
            <a:lvl9pPr marL="3656722" indent="0">
              <a:buNone/>
              <a:defRPr sz="1600" b="1">
                <a:effectLst/>
              </a:defRPr>
            </a:lvl9pPr>
          </a:lstStyle>
          <a:p>
            <a:pPr lvl="0"/>
            <a:r>
              <a:rPr lang="ru-RU">
                <a:effectLst/>
              </a:rPr>
              <a:t>Образец текста</a:t>
            </a:r>
          </a:p>
        </p:txBody>
      </p:sp>
      <p:sp>
        <p:nvSpPr>
          <p:cNvPr id="6" name="Объект 5"/>
          <p:cNvSpPr>
            <a:spLocks noGrp="1"/>
          </p:cNvSpPr>
          <p:nvPr>
            <p:ph sz="quarter" idx="4"/>
          </p:nvPr>
        </p:nvSpPr>
        <p:spPr>
          <a:xfrm>
            <a:off x="4645027" y="2174875"/>
            <a:ext cx="4041775" cy="3951288"/>
          </a:xfrm>
          <a:effectLst/>
        </p:spPr>
        <p:txBody>
          <a:bodyPr/>
          <a:lstStyle>
            <a:lvl1pPr>
              <a:defRPr sz="2400">
                <a:effectLst/>
              </a:defRPr>
            </a:lvl1pPr>
            <a:lvl2pPr>
              <a:defRPr sz="2000">
                <a:effectLst/>
              </a:defRPr>
            </a:lvl2pPr>
            <a:lvl3pPr>
              <a:defRPr sz="1800">
                <a:effectLst/>
              </a:defRPr>
            </a:lvl3pPr>
            <a:lvl4pPr>
              <a:defRPr sz="1600">
                <a:effectLst/>
              </a:defRPr>
            </a:lvl4pPr>
            <a:lvl5pPr>
              <a:defRPr sz="1600">
                <a:effectLst/>
              </a:defRPr>
            </a:lvl5pPr>
            <a:lvl6pPr>
              <a:defRPr sz="1600">
                <a:effectLst/>
              </a:defRPr>
            </a:lvl6pPr>
            <a:lvl7pPr>
              <a:defRPr sz="1600">
                <a:effectLst/>
              </a:defRPr>
            </a:lvl7pPr>
            <a:lvl8pPr>
              <a:defRPr sz="1600">
                <a:effectLst/>
              </a:defRPr>
            </a:lvl8pPr>
            <a:lvl9pPr>
              <a:defRPr sz="1600">
                <a:effectLst/>
              </a:defRPr>
            </a:lvl9p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7" name="Дата 6"/>
          <p:cNvSpPr>
            <a:spLocks noGrp="1"/>
          </p:cNvSpPr>
          <p:nvPr>
            <p:ph type="dt" sz="half" idx="10"/>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fld id="{D5266EF5-CD7E-4152-90AE-81D7132EB1AF}" type="datetimeFigureOut">
              <a:rPr lang="ru-RU">
                <a:effectLst/>
              </a:rPr>
              <a:pPr>
                <a:defRPr>
                  <a:effectLst/>
                </a:defRPr>
              </a:pPr>
              <a:t>16.04.2019</a:t>
            </a:fld>
            <a:endParaRPr lang="ru-RU">
              <a:effectLst/>
            </a:endParaRPr>
          </a:p>
        </p:txBody>
      </p:sp>
      <p:sp>
        <p:nvSpPr>
          <p:cNvPr id="8" name="Нижний колонтитул 7"/>
          <p:cNvSpPr>
            <a:spLocks noGrp="1"/>
          </p:cNvSpPr>
          <p:nvPr>
            <p:ph type="ftr" sz="quarter" idx="11"/>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endParaRPr lang="ru-RU">
              <a:effectLst/>
            </a:endParaRPr>
          </a:p>
        </p:txBody>
      </p:sp>
      <p:sp>
        <p:nvSpPr>
          <p:cNvPr id="9" name="Номер слайда 8"/>
          <p:cNvSpPr>
            <a:spLocks noGrp="1"/>
          </p:cNvSpPr>
          <p:nvPr>
            <p:ph type="sldNum" sz="quarter" idx="12"/>
          </p:nvPr>
        </p:nvSpPr>
        <p:spPr>
          <a:effectLst/>
        </p:spPr>
        <p:txBody>
          <a:bodyPr/>
          <a:lstStyle>
            <a:lvl1pPr defTabSz="914400" eaLnBrk="0" hangingPunct="0">
              <a:defRPr>
                <a:effectLst/>
                <a:latin typeface="Arial" panose="020B0604020202020204" pitchFamily="34" charset="0"/>
              </a:defRPr>
            </a:lvl1pPr>
          </a:lstStyle>
          <a:p>
            <a:fld id="{C414BD8C-1983-4CAC-A45E-1617512B9058}" type="slidenum">
              <a:rPr lang="ru-RU" altLang="ru-RU">
                <a:effectLst/>
              </a:rPr>
              <a:t>‹#›</a:t>
            </a:fld>
            <a:endParaRPr lang="ru-RU" altLang="ru-RU">
              <a:effectLst/>
            </a:endParaRPr>
          </a:p>
        </p:txBody>
      </p:sp>
    </p:spTree>
    <p:extLst>
      <p:ext uri="{BB962C8B-B14F-4D97-AF65-F5344CB8AC3E}">
        <p14:creationId xmlns:p14="http://schemas.microsoft.com/office/powerpoint/2010/main" val="169994650"/>
      </p:ext>
    </p:extLst>
  </p:cSld>
  <p:clrMapOvr>
    <a:masterClrMapping/>
  </p:clrMapOvr>
  <p:transition/>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a:effectLst/>
              </a:rPr>
              <a:t>Образец заголовка</a:t>
            </a:r>
          </a:p>
        </p:txBody>
      </p:sp>
      <p:sp>
        <p:nvSpPr>
          <p:cNvPr id="3" name="Дата 2"/>
          <p:cNvSpPr>
            <a:spLocks noGrp="1"/>
          </p:cNvSpPr>
          <p:nvPr>
            <p:ph type="dt" sz="half" idx="10"/>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fld id="{D5266EF5-CD7E-4152-90AE-81D7132EB1AF}" type="datetimeFigureOut">
              <a:rPr lang="ru-RU">
                <a:effectLst/>
              </a:rPr>
              <a:pPr>
                <a:defRPr>
                  <a:effectLst/>
                </a:defRPr>
              </a:pPr>
              <a:t>16.04.2019</a:t>
            </a:fld>
            <a:endParaRPr lang="ru-RU">
              <a:effectLst/>
            </a:endParaRPr>
          </a:p>
        </p:txBody>
      </p:sp>
      <p:sp>
        <p:nvSpPr>
          <p:cNvPr id="4" name="Нижний колонтитул 3"/>
          <p:cNvSpPr>
            <a:spLocks noGrp="1"/>
          </p:cNvSpPr>
          <p:nvPr>
            <p:ph type="ftr" sz="quarter" idx="11"/>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endParaRPr lang="ru-RU">
              <a:effectLst/>
            </a:endParaRPr>
          </a:p>
        </p:txBody>
      </p:sp>
      <p:sp>
        <p:nvSpPr>
          <p:cNvPr id="5" name="Номер слайда 4"/>
          <p:cNvSpPr>
            <a:spLocks noGrp="1"/>
          </p:cNvSpPr>
          <p:nvPr>
            <p:ph type="sldNum" sz="quarter" idx="12"/>
          </p:nvPr>
        </p:nvSpPr>
        <p:spPr>
          <a:effectLst/>
        </p:spPr>
        <p:txBody>
          <a:bodyPr/>
          <a:lstStyle>
            <a:lvl1pPr defTabSz="914400" eaLnBrk="0" hangingPunct="0">
              <a:defRPr>
                <a:effectLst/>
                <a:latin typeface="Arial" panose="020B0604020202020204" pitchFamily="34" charset="0"/>
              </a:defRPr>
            </a:lvl1pPr>
          </a:lstStyle>
          <a:p>
            <a:fld id="{32CDE45A-B0E3-4642-A768-A023A6528BBC}" type="slidenum">
              <a:rPr lang="ru-RU" altLang="ru-RU">
                <a:effectLst/>
              </a:rPr>
              <a:t>‹#›</a:t>
            </a:fld>
            <a:endParaRPr lang="ru-RU" altLang="ru-RU">
              <a:effectLst/>
            </a:endParaRPr>
          </a:p>
        </p:txBody>
      </p:sp>
    </p:spTree>
    <p:extLst>
      <p:ext uri="{BB962C8B-B14F-4D97-AF65-F5344CB8AC3E}">
        <p14:creationId xmlns:p14="http://schemas.microsoft.com/office/powerpoint/2010/main" val="1818635387"/>
      </p:ext>
    </p:extLst>
  </p:cSld>
  <p:clrMapOvr>
    <a:masterClrMapping/>
  </p:clrMapOvr>
  <p:transition/>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a:effectLst/>
      </p:grpSpPr>
      <p:sp>
        <p:nvSpPr>
          <p:cNvPr id="2" name="Дата 1"/>
          <p:cNvSpPr>
            <a:spLocks noGrp="1"/>
          </p:cNvSpPr>
          <p:nvPr>
            <p:ph type="dt" sz="half" idx="10"/>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fld id="{D5266EF5-CD7E-4152-90AE-81D7132EB1AF}" type="datetimeFigureOut">
              <a:rPr lang="ru-RU">
                <a:effectLst/>
              </a:rPr>
              <a:pPr>
                <a:defRPr>
                  <a:effectLst/>
                </a:defRPr>
              </a:pPr>
              <a:t>16.04.2019</a:t>
            </a:fld>
            <a:endParaRPr lang="ru-RU">
              <a:effectLst/>
            </a:endParaRPr>
          </a:p>
        </p:txBody>
      </p:sp>
      <p:sp>
        <p:nvSpPr>
          <p:cNvPr id="3" name="Нижний колонтитул 2"/>
          <p:cNvSpPr>
            <a:spLocks noGrp="1"/>
          </p:cNvSpPr>
          <p:nvPr>
            <p:ph type="ftr" sz="quarter" idx="11"/>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endParaRPr lang="ru-RU">
              <a:effectLst/>
            </a:endParaRPr>
          </a:p>
        </p:txBody>
      </p:sp>
      <p:sp>
        <p:nvSpPr>
          <p:cNvPr id="4" name="Номер слайда 3"/>
          <p:cNvSpPr>
            <a:spLocks noGrp="1"/>
          </p:cNvSpPr>
          <p:nvPr>
            <p:ph type="sldNum" sz="quarter" idx="12"/>
          </p:nvPr>
        </p:nvSpPr>
        <p:spPr>
          <a:effectLst/>
        </p:spPr>
        <p:txBody>
          <a:bodyPr/>
          <a:lstStyle>
            <a:lvl1pPr defTabSz="914400" eaLnBrk="0" hangingPunct="0">
              <a:defRPr>
                <a:effectLst/>
                <a:latin typeface="Arial" panose="020B0604020202020204" pitchFamily="34" charset="0"/>
              </a:defRPr>
            </a:lvl1pPr>
          </a:lstStyle>
          <a:p>
            <a:fld id="{A43E8E58-6626-49AA-B6F8-04BC202860A4}" type="slidenum">
              <a:rPr lang="ru-RU" altLang="ru-RU">
                <a:effectLst/>
              </a:rPr>
              <a:t>‹#›</a:t>
            </a:fld>
            <a:endParaRPr lang="ru-RU" altLang="ru-RU">
              <a:effectLst/>
            </a:endParaRPr>
          </a:p>
        </p:txBody>
      </p:sp>
    </p:spTree>
    <p:extLst>
      <p:ext uri="{BB962C8B-B14F-4D97-AF65-F5344CB8AC3E}">
        <p14:creationId xmlns:p14="http://schemas.microsoft.com/office/powerpoint/2010/main" val="4374652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457201" y="273050"/>
            <a:ext cx="3008313" cy="1162050"/>
          </a:xfrm>
          <a:effectLst/>
        </p:spPr>
        <p:txBody>
          <a:bodyPr anchor="b"/>
          <a:lstStyle>
            <a:lvl1pPr algn="l">
              <a:defRPr sz="2000" b="1">
                <a:effectLst/>
              </a:defRPr>
            </a:lvl1pPr>
          </a:lstStyle>
          <a:p>
            <a:r>
              <a:rPr lang="ru-RU">
                <a:effectLst/>
              </a:rPr>
              <a:t>Образец заголовка</a:t>
            </a:r>
          </a:p>
        </p:txBody>
      </p:sp>
      <p:sp>
        <p:nvSpPr>
          <p:cNvPr id="3" name="Объект 2"/>
          <p:cNvSpPr>
            <a:spLocks noGrp="1"/>
          </p:cNvSpPr>
          <p:nvPr>
            <p:ph idx="1"/>
          </p:nvPr>
        </p:nvSpPr>
        <p:spPr>
          <a:xfrm>
            <a:off x="3575050" y="273051"/>
            <a:ext cx="5111750" cy="5853113"/>
          </a:xfrm>
          <a:effectLst/>
        </p:spPr>
        <p:txBody>
          <a:bodyPr/>
          <a:lstStyle>
            <a:lvl1pPr>
              <a:defRPr sz="3200">
                <a:effectLst/>
              </a:defRPr>
            </a:lvl1pPr>
            <a:lvl2pPr>
              <a:defRPr sz="2800">
                <a:effectLst/>
              </a:defRPr>
            </a:lvl2pPr>
            <a:lvl3pPr>
              <a:defRPr sz="2400">
                <a:effectLst/>
              </a:defRPr>
            </a:lvl3pPr>
            <a:lvl4pPr>
              <a:defRPr sz="2000">
                <a:effectLst/>
              </a:defRPr>
            </a:lvl4pPr>
            <a:lvl5pPr>
              <a:defRPr sz="2000">
                <a:effectLst/>
              </a:defRPr>
            </a:lvl5pPr>
            <a:lvl6pPr>
              <a:defRPr sz="2000">
                <a:effectLst/>
              </a:defRPr>
            </a:lvl6pPr>
            <a:lvl7pPr>
              <a:defRPr sz="2000">
                <a:effectLst/>
              </a:defRPr>
            </a:lvl7pPr>
            <a:lvl8pPr>
              <a:defRPr sz="2000">
                <a:effectLst/>
              </a:defRPr>
            </a:lvl8pPr>
            <a:lvl9pPr>
              <a:defRPr sz="2000">
                <a:effectLst/>
              </a:defRPr>
            </a:lvl9p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4" name="Текст 3"/>
          <p:cNvSpPr>
            <a:spLocks noGrp="1"/>
          </p:cNvSpPr>
          <p:nvPr>
            <p:ph type="body" sz="half" idx="2"/>
          </p:nvPr>
        </p:nvSpPr>
        <p:spPr>
          <a:xfrm>
            <a:off x="457201" y="1435101"/>
            <a:ext cx="3008313" cy="4691063"/>
          </a:xfrm>
          <a:effectLst/>
        </p:spPr>
        <p:txBody>
          <a:bodyPr/>
          <a:lstStyle>
            <a:lvl1pPr marL="0" indent="0">
              <a:buNone/>
              <a:defRPr sz="1400">
                <a:effectLst/>
              </a:defRPr>
            </a:lvl1pPr>
            <a:lvl2pPr marL="457090" indent="0">
              <a:buNone/>
              <a:defRPr sz="1200">
                <a:effectLst/>
              </a:defRPr>
            </a:lvl2pPr>
            <a:lvl3pPr marL="914180" indent="0">
              <a:buNone/>
              <a:defRPr sz="1000">
                <a:effectLst/>
              </a:defRPr>
            </a:lvl3pPr>
            <a:lvl4pPr marL="1371270" indent="0">
              <a:buNone/>
              <a:defRPr sz="900">
                <a:effectLst/>
              </a:defRPr>
            </a:lvl4pPr>
            <a:lvl5pPr marL="1828361" indent="0">
              <a:buNone/>
              <a:defRPr sz="900">
                <a:effectLst/>
              </a:defRPr>
            </a:lvl5pPr>
            <a:lvl6pPr marL="2285451" indent="0">
              <a:buNone/>
              <a:defRPr sz="900">
                <a:effectLst/>
              </a:defRPr>
            </a:lvl6pPr>
            <a:lvl7pPr marL="2742542" indent="0">
              <a:buNone/>
              <a:defRPr sz="900">
                <a:effectLst/>
              </a:defRPr>
            </a:lvl7pPr>
            <a:lvl8pPr marL="3199632" indent="0">
              <a:buNone/>
              <a:defRPr sz="900">
                <a:effectLst/>
              </a:defRPr>
            </a:lvl8pPr>
            <a:lvl9pPr marL="3656722" indent="0">
              <a:buNone/>
              <a:defRPr sz="900">
                <a:effectLst/>
              </a:defRPr>
            </a:lvl9pPr>
          </a:lstStyle>
          <a:p>
            <a:pPr lvl="0"/>
            <a:r>
              <a:rPr lang="ru-RU">
                <a:effectLst/>
              </a:rPr>
              <a:t>Образец текста</a:t>
            </a:r>
          </a:p>
        </p:txBody>
      </p:sp>
      <p:sp>
        <p:nvSpPr>
          <p:cNvPr id="5" name="Дата 4"/>
          <p:cNvSpPr>
            <a:spLocks noGrp="1"/>
          </p:cNvSpPr>
          <p:nvPr>
            <p:ph type="dt" sz="half" idx="10"/>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fld id="{D5266EF5-CD7E-4152-90AE-81D7132EB1AF}" type="datetimeFigureOut">
              <a:rPr lang="ru-RU">
                <a:effectLst/>
              </a:rPr>
              <a:pPr>
                <a:defRPr>
                  <a:effectLst/>
                </a:defRPr>
              </a:pPr>
              <a:t>16.04.2019</a:t>
            </a:fld>
            <a:endParaRPr lang="ru-RU">
              <a:effectLst/>
            </a:endParaRPr>
          </a:p>
        </p:txBody>
      </p:sp>
      <p:sp>
        <p:nvSpPr>
          <p:cNvPr id="6" name="Нижний колонтитул 5"/>
          <p:cNvSpPr>
            <a:spLocks noGrp="1"/>
          </p:cNvSpPr>
          <p:nvPr>
            <p:ph type="ftr" sz="quarter" idx="11"/>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endParaRPr lang="ru-RU">
              <a:effectLst/>
            </a:endParaRPr>
          </a:p>
        </p:txBody>
      </p:sp>
      <p:sp>
        <p:nvSpPr>
          <p:cNvPr id="7" name="Номер слайда 6"/>
          <p:cNvSpPr>
            <a:spLocks noGrp="1"/>
          </p:cNvSpPr>
          <p:nvPr>
            <p:ph type="sldNum" sz="quarter" idx="12"/>
          </p:nvPr>
        </p:nvSpPr>
        <p:spPr>
          <a:effectLst/>
        </p:spPr>
        <p:txBody>
          <a:bodyPr/>
          <a:lstStyle>
            <a:lvl1pPr defTabSz="914400" eaLnBrk="0" hangingPunct="0">
              <a:defRPr>
                <a:effectLst/>
                <a:latin typeface="Arial" panose="020B0604020202020204" pitchFamily="34" charset="0"/>
              </a:defRPr>
            </a:lvl1pPr>
          </a:lstStyle>
          <a:p>
            <a:fld id="{A4121F9C-F34E-41FB-A315-D4ABF555608D}" type="slidenum">
              <a:rPr lang="ru-RU" altLang="ru-RU">
                <a:effectLst/>
              </a:rPr>
              <a:t>‹#›</a:t>
            </a:fld>
            <a:endParaRPr lang="ru-RU" altLang="ru-RU">
              <a:effectLst/>
            </a:endParaRPr>
          </a:p>
        </p:txBody>
      </p:sp>
    </p:spTree>
    <p:extLst>
      <p:ext uri="{BB962C8B-B14F-4D97-AF65-F5344CB8AC3E}">
        <p14:creationId xmlns:p14="http://schemas.microsoft.com/office/powerpoint/2010/main" val="56953767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a:effectLst/>
              </a:rPr>
              <a:t>Образец заголовка</a:t>
            </a:r>
          </a:p>
        </p:txBody>
      </p:sp>
      <p:sp>
        <p:nvSpPr>
          <p:cNvPr id="3" name="Объект 2"/>
          <p:cNvSpPr>
            <a:spLocks noGrp="1"/>
          </p:cNvSpPr>
          <p:nvPr>
            <p:ph idx="1"/>
          </p:nvPr>
        </p:nvSpPr>
        <p:spPr>
          <a:effectLst/>
        </p:spPr>
        <p:txBody>
          <a:body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4" name="Дата 3"/>
          <p:cNvSpPr>
            <a:spLocks noGrp="1"/>
          </p:cNvSpPr>
          <p:nvPr>
            <p:ph type="dt" sz="half" idx="10"/>
          </p:nvPr>
        </p:nvSpPr>
        <p:spPr>
          <a:effectLst/>
        </p:spPr>
        <p:txBody>
          <a:bodyPr/>
          <a:lstStyle>
            <a:lvl1pPr>
              <a:defRPr>
                <a:effectLst/>
              </a:defRPr>
            </a:lvl1pPr>
          </a:lstStyle>
          <a:p>
            <a:pPr>
              <a:defRPr>
                <a:effectLst/>
              </a:defRPr>
            </a:pPr>
            <a:fld id="{83D02663-CF9C-4EAB-9A2C-7DA28B252FEB}" type="datetime1">
              <a:rPr lang="ru-RU">
                <a:effectLst/>
              </a:rPr>
              <a:pPr>
                <a:defRPr>
                  <a:effectLst/>
                </a:defRPr>
              </a:pPr>
              <a:t>16.04.2019</a:t>
            </a:fld>
            <a:endParaRPr lang="ru-RU">
              <a:effectLst/>
            </a:endParaRPr>
          </a:p>
        </p:txBody>
      </p:sp>
      <p:sp>
        <p:nvSpPr>
          <p:cNvPr id="5" name="Нижний колонтитул 4"/>
          <p:cNvSpPr>
            <a:spLocks noGrp="1"/>
          </p:cNvSpPr>
          <p:nvPr>
            <p:ph type="ftr" sz="quarter" idx="11"/>
          </p:nvPr>
        </p:nvSpPr>
        <p:spPr>
          <a:effectLst/>
        </p:spPr>
        <p:txBody>
          <a:bodyPr/>
          <a:lstStyle>
            <a:lvl1pPr>
              <a:defRPr>
                <a:effectLst/>
              </a:defRPr>
            </a:lvl1pPr>
          </a:lstStyle>
          <a:p>
            <a:pPr>
              <a:defRPr>
                <a:effectLst/>
              </a:defRPr>
            </a:pPr>
            <a:endParaRPr lang="ru-RU">
              <a:effectLst/>
            </a:endParaRPr>
          </a:p>
        </p:txBody>
      </p:sp>
      <p:sp>
        <p:nvSpPr>
          <p:cNvPr id="6" name="Номер слайда 5"/>
          <p:cNvSpPr>
            <a:spLocks noGrp="1"/>
          </p:cNvSpPr>
          <p:nvPr>
            <p:ph type="sldNum" sz="quarter" idx="12"/>
          </p:nvPr>
        </p:nvSpPr>
        <p:spPr>
          <a:effectLst/>
        </p:spPr>
        <p:txBody>
          <a:bodyPr/>
          <a:lstStyle>
            <a:lvl1pPr>
              <a:defRPr>
                <a:effectLst/>
              </a:defRPr>
            </a:lvl1pPr>
          </a:lstStyle>
          <a:p>
            <a:fld id="{B73447C7-6730-4B38-8D9E-6126ED0831AA}" type="slidenum">
              <a:rPr lang="ru-RU" altLang="ru-RU">
                <a:effectLst/>
              </a:rPr>
              <a:t>‹#›</a:t>
            </a:fld>
            <a:endParaRPr lang="ru-RU" altLang="ru-RU">
              <a:effectLst/>
            </a:endParaRPr>
          </a:p>
        </p:txBody>
      </p:sp>
    </p:spTree>
    <p:extLst>
      <p:ext uri="{BB962C8B-B14F-4D97-AF65-F5344CB8AC3E}">
        <p14:creationId xmlns:p14="http://schemas.microsoft.com/office/powerpoint/2010/main" val="38066077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1792288" y="4800600"/>
            <a:ext cx="5486400" cy="566738"/>
          </a:xfrm>
          <a:effectLst/>
        </p:spPr>
        <p:txBody>
          <a:bodyPr anchor="b"/>
          <a:lstStyle>
            <a:lvl1pPr algn="l">
              <a:defRPr sz="2000" b="1">
                <a:effectLst/>
              </a:defRPr>
            </a:lvl1pPr>
          </a:lstStyle>
          <a:p>
            <a:r>
              <a:rPr lang="ru-RU">
                <a:effectLst/>
              </a:rPr>
              <a:t>Образец заголовка</a:t>
            </a:r>
          </a:p>
        </p:txBody>
      </p:sp>
      <p:sp>
        <p:nvSpPr>
          <p:cNvPr id="3" name="Рисунок 2"/>
          <p:cNvSpPr>
            <a:spLocks noGrp="1"/>
          </p:cNvSpPr>
          <p:nvPr>
            <p:ph type="pic" idx="1"/>
          </p:nvPr>
        </p:nvSpPr>
        <p:spPr>
          <a:xfrm>
            <a:off x="1792288" y="612775"/>
            <a:ext cx="5486400" cy="4114800"/>
          </a:xfrm>
          <a:effectLst/>
        </p:spPr>
        <p:txBody>
          <a:bodyPr rtlCol="0">
            <a:normAutofit/>
          </a:bodyPr>
          <a:lstStyle>
            <a:lvl1pPr marL="0" indent="0">
              <a:buNone/>
              <a:defRPr sz="3200">
                <a:effectLst/>
              </a:defRPr>
            </a:lvl1pPr>
            <a:lvl2pPr marL="457090" indent="0">
              <a:buNone/>
              <a:defRPr sz="2800">
                <a:effectLst/>
              </a:defRPr>
            </a:lvl2pPr>
            <a:lvl3pPr marL="914180" indent="0">
              <a:buNone/>
              <a:defRPr sz="2400">
                <a:effectLst/>
              </a:defRPr>
            </a:lvl3pPr>
            <a:lvl4pPr marL="1371270" indent="0">
              <a:buNone/>
              <a:defRPr sz="2000">
                <a:effectLst/>
              </a:defRPr>
            </a:lvl4pPr>
            <a:lvl5pPr marL="1828361" indent="0">
              <a:buNone/>
              <a:defRPr sz="2000">
                <a:effectLst/>
              </a:defRPr>
            </a:lvl5pPr>
            <a:lvl6pPr marL="2285451" indent="0">
              <a:buNone/>
              <a:defRPr sz="2000">
                <a:effectLst/>
              </a:defRPr>
            </a:lvl6pPr>
            <a:lvl7pPr marL="2742542" indent="0">
              <a:buNone/>
              <a:defRPr sz="2000">
                <a:effectLst/>
              </a:defRPr>
            </a:lvl7pPr>
            <a:lvl8pPr marL="3199632" indent="0">
              <a:buNone/>
              <a:defRPr sz="2000">
                <a:effectLst/>
              </a:defRPr>
            </a:lvl8pPr>
            <a:lvl9pPr marL="3656722" indent="0">
              <a:buNone/>
              <a:defRPr sz="2000">
                <a:effectLst/>
              </a:defRPr>
            </a:lvl9pPr>
          </a:lstStyle>
          <a:p>
            <a:pPr lvl="0"/>
            <a:endParaRPr lang="ru-RU" noProof="0">
              <a:effectLst/>
            </a:endParaRPr>
          </a:p>
        </p:txBody>
      </p:sp>
      <p:sp>
        <p:nvSpPr>
          <p:cNvPr id="4" name="Текст 3"/>
          <p:cNvSpPr>
            <a:spLocks noGrp="1"/>
          </p:cNvSpPr>
          <p:nvPr>
            <p:ph type="body" sz="half" idx="2"/>
          </p:nvPr>
        </p:nvSpPr>
        <p:spPr>
          <a:xfrm>
            <a:off x="1792288" y="5367338"/>
            <a:ext cx="5486400" cy="804862"/>
          </a:xfrm>
          <a:effectLst/>
        </p:spPr>
        <p:txBody>
          <a:bodyPr/>
          <a:lstStyle>
            <a:lvl1pPr marL="0" indent="0">
              <a:buNone/>
              <a:defRPr sz="1400">
                <a:effectLst/>
              </a:defRPr>
            </a:lvl1pPr>
            <a:lvl2pPr marL="457090" indent="0">
              <a:buNone/>
              <a:defRPr sz="1200">
                <a:effectLst/>
              </a:defRPr>
            </a:lvl2pPr>
            <a:lvl3pPr marL="914180" indent="0">
              <a:buNone/>
              <a:defRPr sz="1000">
                <a:effectLst/>
              </a:defRPr>
            </a:lvl3pPr>
            <a:lvl4pPr marL="1371270" indent="0">
              <a:buNone/>
              <a:defRPr sz="900">
                <a:effectLst/>
              </a:defRPr>
            </a:lvl4pPr>
            <a:lvl5pPr marL="1828361" indent="0">
              <a:buNone/>
              <a:defRPr sz="900">
                <a:effectLst/>
              </a:defRPr>
            </a:lvl5pPr>
            <a:lvl6pPr marL="2285451" indent="0">
              <a:buNone/>
              <a:defRPr sz="900">
                <a:effectLst/>
              </a:defRPr>
            </a:lvl6pPr>
            <a:lvl7pPr marL="2742542" indent="0">
              <a:buNone/>
              <a:defRPr sz="900">
                <a:effectLst/>
              </a:defRPr>
            </a:lvl7pPr>
            <a:lvl8pPr marL="3199632" indent="0">
              <a:buNone/>
              <a:defRPr sz="900">
                <a:effectLst/>
              </a:defRPr>
            </a:lvl8pPr>
            <a:lvl9pPr marL="3656722" indent="0">
              <a:buNone/>
              <a:defRPr sz="900">
                <a:effectLst/>
              </a:defRPr>
            </a:lvl9pPr>
          </a:lstStyle>
          <a:p>
            <a:pPr lvl="0"/>
            <a:r>
              <a:rPr lang="ru-RU">
                <a:effectLst/>
              </a:rPr>
              <a:t>Образец текста</a:t>
            </a:r>
          </a:p>
        </p:txBody>
      </p:sp>
      <p:sp>
        <p:nvSpPr>
          <p:cNvPr id="5" name="Дата 4"/>
          <p:cNvSpPr>
            <a:spLocks noGrp="1"/>
          </p:cNvSpPr>
          <p:nvPr>
            <p:ph type="dt" sz="half" idx="10"/>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fld id="{D5266EF5-CD7E-4152-90AE-81D7132EB1AF}" type="datetimeFigureOut">
              <a:rPr lang="ru-RU">
                <a:effectLst/>
              </a:rPr>
              <a:pPr>
                <a:defRPr>
                  <a:effectLst/>
                </a:defRPr>
              </a:pPr>
              <a:t>16.04.2019</a:t>
            </a:fld>
            <a:endParaRPr lang="ru-RU">
              <a:effectLst/>
            </a:endParaRPr>
          </a:p>
        </p:txBody>
      </p:sp>
      <p:sp>
        <p:nvSpPr>
          <p:cNvPr id="6" name="Нижний колонтитул 5"/>
          <p:cNvSpPr>
            <a:spLocks noGrp="1"/>
          </p:cNvSpPr>
          <p:nvPr>
            <p:ph type="ftr" sz="quarter" idx="11"/>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endParaRPr lang="ru-RU">
              <a:effectLst/>
            </a:endParaRPr>
          </a:p>
        </p:txBody>
      </p:sp>
      <p:sp>
        <p:nvSpPr>
          <p:cNvPr id="7" name="Номер слайда 6"/>
          <p:cNvSpPr>
            <a:spLocks noGrp="1"/>
          </p:cNvSpPr>
          <p:nvPr>
            <p:ph type="sldNum" sz="quarter" idx="12"/>
          </p:nvPr>
        </p:nvSpPr>
        <p:spPr>
          <a:effectLst/>
        </p:spPr>
        <p:txBody>
          <a:bodyPr/>
          <a:lstStyle>
            <a:lvl1pPr defTabSz="914400" eaLnBrk="0" hangingPunct="0">
              <a:defRPr>
                <a:effectLst/>
                <a:latin typeface="Arial" panose="020B0604020202020204" pitchFamily="34" charset="0"/>
              </a:defRPr>
            </a:lvl1pPr>
          </a:lstStyle>
          <a:p>
            <a:fld id="{423DB592-15A6-4D4D-A113-C6ADBC595405}" type="slidenum">
              <a:rPr lang="ru-RU" altLang="ru-RU">
                <a:effectLst/>
              </a:rPr>
              <a:t>‹#›</a:t>
            </a:fld>
            <a:endParaRPr lang="ru-RU" altLang="ru-RU">
              <a:effectLst/>
            </a:endParaRPr>
          </a:p>
        </p:txBody>
      </p:sp>
    </p:spTree>
    <p:extLst>
      <p:ext uri="{BB962C8B-B14F-4D97-AF65-F5344CB8AC3E}">
        <p14:creationId xmlns:p14="http://schemas.microsoft.com/office/powerpoint/2010/main" val="3897670502"/>
      </p:ext>
    </p:extLst>
  </p:cSld>
  <p:clrMapOvr>
    <a:masterClrMapping/>
  </p:clrMapOvr>
  <p:transition/>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a:effectLst/>
              </a:rPr>
              <a:t>Образец заголовка</a:t>
            </a:r>
          </a:p>
        </p:txBody>
      </p:sp>
      <p:sp>
        <p:nvSpPr>
          <p:cNvPr id="3" name="Вертикальный текст 2"/>
          <p:cNvSpPr>
            <a:spLocks noGrp="1"/>
          </p:cNvSpPr>
          <p:nvPr>
            <p:ph type="body" orient="vert" idx="1"/>
          </p:nvPr>
        </p:nvSpPr>
        <p:spPr>
          <a:effectLst/>
        </p:spPr>
        <p:txBody>
          <a:bodyPr vert="eaVert"/>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4" name="Дата 3"/>
          <p:cNvSpPr>
            <a:spLocks noGrp="1"/>
          </p:cNvSpPr>
          <p:nvPr>
            <p:ph type="dt" sz="half" idx="10"/>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fld id="{D5266EF5-CD7E-4152-90AE-81D7132EB1AF}" type="datetimeFigureOut">
              <a:rPr lang="ru-RU">
                <a:effectLst/>
              </a:rPr>
              <a:pPr>
                <a:defRPr>
                  <a:effectLst/>
                </a:defRPr>
              </a:pPr>
              <a:t>16.04.2019</a:t>
            </a:fld>
            <a:endParaRPr lang="ru-RU">
              <a:effectLst/>
            </a:endParaRPr>
          </a:p>
        </p:txBody>
      </p:sp>
      <p:sp>
        <p:nvSpPr>
          <p:cNvPr id="5" name="Нижний колонтитул 4"/>
          <p:cNvSpPr>
            <a:spLocks noGrp="1"/>
          </p:cNvSpPr>
          <p:nvPr>
            <p:ph type="ftr" sz="quarter" idx="11"/>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endParaRPr lang="ru-RU">
              <a:effectLst/>
            </a:endParaRPr>
          </a:p>
        </p:txBody>
      </p:sp>
      <p:sp>
        <p:nvSpPr>
          <p:cNvPr id="6" name="Номер слайда 5"/>
          <p:cNvSpPr>
            <a:spLocks noGrp="1"/>
          </p:cNvSpPr>
          <p:nvPr>
            <p:ph type="sldNum" sz="quarter" idx="12"/>
          </p:nvPr>
        </p:nvSpPr>
        <p:spPr>
          <a:effectLst/>
        </p:spPr>
        <p:txBody>
          <a:bodyPr/>
          <a:lstStyle>
            <a:lvl1pPr defTabSz="914400" eaLnBrk="0" hangingPunct="0">
              <a:defRPr>
                <a:effectLst/>
                <a:latin typeface="Arial" panose="020B0604020202020204" pitchFamily="34" charset="0"/>
              </a:defRPr>
            </a:lvl1pPr>
          </a:lstStyle>
          <a:p>
            <a:fld id="{D526419D-8B2E-421B-8021-2A437D28E6B2}" type="slidenum">
              <a:rPr lang="ru-RU" altLang="ru-RU">
                <a:effectLst/>
              </a:rPr>
              <a:t>‹#›</a:t>
            </a:fld>
            <a:endParaRPr lang="ru-RU" altLang="ru-RU">
              <a:effectLst/>
            </a:endParaRPr>
          </a:p>
        </p:txBody>
      </p:sp>
    </p:spTree>
    <p:extLst>
      <p:ext uri="{BB962C8B-B14F-4D97-AF65-F5344CB8AC3E}">
        <p14:creationId xmlns:p14="http://schemas.microsoft.com/office/powerpoint/2010/main" val="82691793"/>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a:effectLst/>
      </p:grpSpPr>
      <p:sp>
        <p:nvSpPr>
          <p:cNvPr id="2" name="Вертикальный заголовок 1"/>
          <p:cNvSpPr>
            <a:spLocks noGrp="1"/>
          </p:cNvSpPr>
          <p:nvPr>
            <p:ph type="title" orient="vert"/>
          </p:nvPr>
        </p:nvSpPr>
        <p:spPr>
          <a:xfrm>
            <a:off x="9282115" y="384175"/>
            <a:ext cx="2879725" cy="8193088"/>
          </a:xfrm>
          <a:effectLst/>
        </p:spPr>
        <p:txBody>
          <a:bodyPr vert="eaVert"/>
          <a:lstStyle/>
          <a:p>
            <a:r>
              <a:rPr lang="ru-RU">
                <a:effectLst/>
              </a:rPr>
              <a:t>Образец заголовка</a:t>
            </a:r>
          </a:p>
        </p:txBody>
      </p:sp>
      <p:sp>
        <p:nvSpPr>
          <p:cNvPr id="3" name="Вертикальный текст 2"/>
          <p:cNvSpPr>
            <a:spLocks noGrp="1"/>
          </p:cNvSpPr>
          <p:nvPr>
            <p:ph type="body" orient="vert" idx="1"/>
          </p:nvPr>
        </p:nvSpPr>
        <p:spPr>
          <a:xfrm>
            <a:off x="639763" y="384175"/>
            <a:ext cx="8489950" cy="8193088"/>
          </a:xfrm>
          <a:effectLst/>
        </p:spPr>
        <p:txBody>
          <a:bodyPr vert="eaVert"/>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4" name="Дата 3"/>
          <p:cNvSpPr>
            <a:spLocks noGrp="1"/>
          </p:cNvSpPr>
          <p:nvPr>
            <p:ph type="dt" sz="half" idx="10"/>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fld id="{D5266EF5-CD7E-4152-90AE-81D7132EB1AF}" type="datetimeFigureOut">
              <a:rPr lang="ru-RU">
                <a:effectLst/>
              </a:rPr>
              <a:pPr>
                <a:defRPr>
                  <a:effectLst/>
                </a:defRPr>
              </a:pPr>
              <a:t>16.04.2019</a:t>
            </a:fld>
            <a:endParaRPr lang="ru-RU">
              <a:effectLst/>
            </a:endParaRPr>
          </a:p>
        </p:txBody>
      </p:sp>
      <p:sp>
        <p:nvSpPr>
          <p:cNvPr id="5" name="Нижний колонтитул 4"/>
          <p:cNvSpPr>
            <a:spLocks noGrp="1"/>
          </p:cNvSpPr>
          <p:nvPr>
            <p:ph type="ftr" sz="quarter" idx="11"/>
          </p:nvPr>
        </p:nvSpPr>
        <p:spPr>
          <a:effectLst/>
        </p:spPr>
        <p:txBody>
          <a:bodyPr/>
          <a:lstStyle>
            <a:lvl1pPr defTabSz="914400" eaLnBrk="0" fontAlgn="base" hangingPunct="0">
              <a:spcBef>
                <a:spcPct val="0"/>
              </a:spcBef>
              <a:spcAft>
                <a:spcPct val="0"/>
              </a:spcAft>
              <a:defRPr>
                <a:effectLst/>
                <a:latin typeface="Arial"/>
                <a:cs typeface="Arial"/>
              </a:defRPr>
            </a:lvl1pPr>
          </a:lstStyle>
          <a:p>
            <a:pPr>
              <a:defRPr>
                <a:effectLst/>
              </a:defRPr>
            </a:pPr>
            <a:endParaRPr lang="ru-RU">
              <a:effectLst/>
            </a:endParaRPr>
          </a:p>
        </p:txBody>
      </p:sp>
      <p:sp>
        <p:nvSpPr>
          <p:cNvPr id="6" name="Номер слайда 5"/>
          <p:cNvSpPr>
            <a:spLocks noGrp="1"/>
          </p:cNvSpPr>
          <p:nvPr>
            <p:ph type="sldNum" sz="quarter" idx="12"/>
          </p:nvPr>
        </p:nvSpPr>
        <p:spPr>
          <a:effectLst/>
        </p:spPr>
        <p:txBody>
          <a:bodyPr/>
          <a:lstStyle>
            <a:lvl1pPr defTabSz="914400" eaLnBrk="0" hangingPunct="0">
              <a:defRPr>
                <a:effectLst/>
                <a:latin typeface="Arial" panose="020B0604020202020204" pitchFamily="34" charset="0"/>
              </a:defRPr>
            </a:lvl1pPr>
          </a:lstStyle>
          <a:p>
            <a:fld id="{D6C04ED6-EF4A-4B5D-AFBA-F90A9CC77713}" type="slidenum">
              <a:rPr lang="ru-RU" altLang="ru-RU">
                <a:effectLst/>
              </a:rPr>
              <a:t>‹#›</a:t>
            </a:fld>
            <a:endParaRPr lang="ru-RU" altLang="ru-RU">
              <a:effectLst/>
            </a:endParaRPr>
          </a:p>
        </p:txBody>
      </p:sp>
    </p:spTree>
    <p:extLst>
      <p:ext uri="{BB962C8B-B14F-4D97-AF65-F5344CB8AC3E}">
        <p14:creationId xmlns:p14="http://schemas.microsoft.com/office/powerpoint/2010/main" val="376062344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722313" y="4406902"/>
            <a:ext cx="7772400" cy="1362075"/>
          </a:xfrm>
          <a:effectLst/>
        </p:spPr>
        <p:txBody>
          <a:bodyPr anchor="t"/>
          <a:lstStyle>
            <a:lvl1pPr algn="l">
              <a:defRPr sz="4000" b="1" cap="all">
                <a:effectLst/>
              </a:defRPr>
            </a:lvl1pPr>
          </a:lstStyle>
          <a:p>
            <a:r>
              <a:rPr lang="ru-RU">
                <a:effectLst/>
              </a:rPr>
              <a:t>Образец заголовка</a:t>
            </a:r>
          </a:p>
        </p:txBody>
      </p:sp>
      <p:sp>
        <p:nvSpPr>
          <p:cNvPr id="3" name="Текст 2"/>
          <p:cNvSpPr>
            <a:spLocks noGrp="1"/>
          </p:cNvSpPr>
          <p:nvPr>
            <p:ph type="body" idx="1"/>
          </p:nvPr>
        </p:nvSpPr>
        <p:spPr>
          <a:xfrm>
            <a:off x="722313" y="2906714"/>
            <a:ext cx="7772400" cy="1500187"/>
          </a:xfrm>
          <a:effectLst/>
        </p:spPr>
        <p:txBody>
          <a:bodyPr anchor="b"/>
          <a:lstStyle>
            <a:lvl1pPr marL="0" indent="0">
              <a:buNone/>
              <a:defRPr sz="2000">
                <a:solidFill>
                  <a:schemeClr val="tx1">
                    <a:tint val="75000"/>
                  </a:schemeClr>
                </a:solidFill>
                <a:effectLst/>
              </a:defRPr>
            </a:lvl1pPr>
            <a:lvl2pPr marL="457090" indent="0">
              <a:buNone/>
              <a:defRPr sz="1800">
                <a:solidFill>
                  <a:schemeClr val="tx1">
                    <a:tint val="75000"/>
                  </a:schemeClr>
                </a:solidFill>
                <a:effectLst/>
              </a:defRPr>
            </a:lvl2pPr>
            <a:lvl3pPr marL="914180" indent="0">
              <a:buNone/>
              <a:defRPr sz="1600">
                <a:solidFill>
                  <a:schemeClr val="tx1">
                    <a:tint val="75000"/>
                  </a:schemeClr>
                </a:solidFill>
                <a:effectLst/>
              </a:defRPr>
            </a:lvl3pPr>
            <a:lvl4pPr marL="1371270" indent="0">
              <a:buNone/>
              <a:defRPr sz="1400">
                <a:solidFill>
                  <a:schemeClr val="tx1">
                    <a:tint val="75000"/>
                  </a:schemeClr>
                </a:solidFill>
                <a:effectLst/>
              </a:defRPr>
            </a:lvl4pPr>
            <a:lvl5pPr marL="1828361" indent="0">
              <a:buNone/>
              <a:defRPr sz="1400">
                <a:solidFill>
                  <a:schemeClr val="tx1">
                    <a:tint val="75000"/>
                  </a:schemeClr>
                </a:solidFill>
                <a:effectLst/>
              </a:defRPr>
            </a:lvl5pPr>
            <a:lvl6pPr marL="2285451" indent="0">
              <a:buNone/>
              <a:defRPr sz="1400">
                <a:solidFill>
                  <a:schemeClr val="tx1">
                    <a:tint val="75000"/>
                  </a:schemeClr>
                </a:solidFill>
                <a:effectLst/>
              </a:defRPr>
            </a:lvl6pPr>
            <a:lvl7pPr marL="2742542" indent="0">
              <a:buNone/>
              <a:defRPr sz="1400">
                <a:solidFill>
                  <a:schemeClr val="tx1">
                    <a:tint val="75000"/>
                  </a:schemeClr>
                </a:solidFill>
                <a:effectLst/>
              </a:defRPr>
            </a:lvl7pPr>
            <a:lvl8pPr marL="3199632" indent="0">
              <a:buNone/>
              <a:defRPr sz="1400">
                <a:solidFill>
                  <a:schemeClr val="tx1">
                    <a:tint val="75000"/>
                  </a:schemeClr>
                </a:solidFill>
                <a:effectLst/>
              </a:defRPr>
            </a:lvl8pPr>
            <a:lvl9pPr marL="3656722" indent="0">
              <a:buNone/>
              <a:defRPr sz="1400">
                <a:solidFill>
                  <a:schemeClr val="tx1">
                    <a:tint val="75000"/>
                  </a:schemeClr>
                </a:solidFill>
                <a:effectLst/>
              </a:defRPr>
            </a:lvl9pPr>
          </a:lstStyle>
          <a:p>
            <a:pPr lvl="0"/>
            <a:r>
              <a:rPr lang="ru-RU">
                <a:effectLst/>
              </a:rPr>
              <a:t>Образец текста</a:t>
            </a:r>
          </a:p>
        </p:txBody>
      </p:sp>
      <p:sp>
        <p:nvSpPr>
          <p:cNvPr id="4" name="Дата 3"/>
          <p:cNvSpPr>
            <a:spLocks noGrp="1"/>
          </p:cNvSpPr>
          <p:nvPr>
            <p:ph type="dt" sz="half" idx="10"/>
          </p:nvPr>
        </p:nvSpPr>
        <p:spPr>
          <a:effectLst/>
        </p:spPr>
        <p:txBody>
          <a:bodyPr/>
          <a:lstStyle>
            <a:lvl1pPr>
              <a:defRPr>
                <a:effectLst/>
              </a:defRPr>
            </a:lvl1pPr>
          </a:lstStyle>
          <a:p>
            <a:pPr>
              <a:defRPr>
                <a:effectLst/>
              </a:defRPr>
            </a:pPr>
            <a:fld id="{0DE68B4F-727E-4B34-88D1-45E52C8F6309}" type="datetime1">
              <a:rPr lang="ru-RU">
                <a:effectLst/>
              </a:rPr>
              <a:pPr>
                <a:defRPr>
                  <a:effectLst/>
                </a:defRPr>
              </a:pPr>
              <a:t>16.04.2019</a:t>
            </a:fld>
            <a:endParaRPr lang="ru-RU">
              <a:effectLst/>
            </a:endParaRPr>
          </a:p>
        </p:txBody>
      </p:sp>
      <p:sp>
        <p:nvSpPr>
          <p:cNvPr id="5" name="Нижний колонтитул 4"/>
          <p:cNvSpPr>
            <a:spLocks noGrp="1"/>
          </p:cNvSpPr>
          <p:nvPr>
            <p:ph type="ftr" sz="quarter" idx="11"/>
          </p:nvPr>
        </p:nvSpPr>
        <p:spPr>
          <a:effectLst/>
        </p:spPr>
        <p:txBody>
          <a:bodyPr/>
          <a:lstStyle>
            <a:lvl1pPr>
              <a:defRPr>
                <a:effectLst/>
              </a:defRPr>
            </a:lvl1pPr>
          </a:lstStyle>
          <a:p>
            <a:pPr>
              <a:defRPr>
                <a:effectLst/>
              </a:defRPr>
            </a:pPr>
            <a:endParaRPr lang="ru-RU">
              <a:effectLst/>
            </a:endParaRPr>
          </a:p>
        </p:txBody>
      </p:sp>
      <p:sp>
        <p:nvSpPr>
          <p:cNvPr id="6" name="Номер слайда 5"/>
          <p:cNvSpPr>
            <a:spLocks noGrp="1"/>
          </p:cNvSpPr>
          <p:nvPr>
            <p:ph type="sldNum" sz="quarter" idx="12"/>
          </p:nvPr>
        </p:nvSpPr>
        <p:spPr>
          <a:effectLst/>
        </p:spPr>
        <p:txBody>
          <a:bodyPr/>
          <a:lstStyle>
            <a:lvl1pPr>
              <a:defRPr>
                <a:effectLst/>
              </a:defRPr>
            </a:lvl1pPr>
          </a:lstStyle>
          <a:p>
            <a:fld id="{1F992879-1CE1-41FF-A3AC-EDA739A17D38}" type="slidenum">
              <a:rPr lang="ru-RU" altLang="ru-RU">
                <a:effectLst/>
              </a:rPr>
              <a:t>‹#›</a:t>
            </a:fld>
            <a:endParaRPr lang="ru-RU" altLang="ru-RU">
              <a:effectLst/>
            </a:endParaRPr>
          </a:p>
        </p:txBody>
      </p:sp>
    </p:spTree>
    <p:extLst>
      <p:ext uri="{BB962C8B-B14F-4D97-AF65-F5344CB8AC3E}">
        <p14:creationId xmlns:p14="http://schemas.microsoft.com/office/powerpoint/2010/main" val="221961790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a:effectLst/>
              </a:rPr>
              <a:t>Образец заголовка</a:t>
            </a:r>
          </a:p>
        </p:txBody>
      </p:sp>
      <p:sp>
        <p:nvSpPr>
          <p:cNvPr id="3" name="Объект 2"/>
          <p:cNvSpPr>
            <a:spLocks noGrp="1"/>
          </p:cNvSpPr>
          <p:nvPr>
            <p:ph sz="half" idx="1"/>
          </p:nvPr>
        </p:nvSpPr>
        <p:spPr>
          <a:xfrm>
            <a:off x="457200" y="1600201"/>
            <a:ext cx="4038600" cy="4525963"/>
          </a:xfrm>
          <a:effectLst/>
        </p:spPr>
        <p:txBody>
          <a:bodyPr/>
          <a:lstStyle>
            <a:lvl1pPr>
              <a:defRPr sz="2800">
                <a:effectLst/>
              </a:defRPr>
            </a:lvl1pPr>
            <a:lvl2pPr>
              <a:defRPr sz="2400">
                <a:effectLst/>
              </a:defRPr>
            </a:lvl2pPr>
            <a:lvl3pPr>
              <a:defRPr sz="2000">
                <a:effectLst/>
              </a:defRPr>
            </a:lvl3pPr>
            <a:lvl4pPr>
              <a:defRPr sz="1800">
                <a:effectLst/>
              </a:defRPr>
            </a:lvl4pPr>
            <a:lvl5pPr>
              <a:defRPr sz="1800">
                <a:effectLst/>
              </a:defRPr>
            </a:lvl5pPr>
            <a:lvl6pPr>
              <a:defRPr sz="1800">
                <a:effectLst/>
              </a:defRPr>
            </a:lvl6pPr>
            <a:lvl7pPr>
              <a:defRPr sz="1800">
                <a:effectLst/>
              </a:defRPr>
            </a:lvl7pPr>
            <a:lvl8pPr>
              <a:defRPr sz="1800">
                <a:effectLst/>
              </a:defRPr>
            </a:lvl8pPr>
            <a:lvl9pPr>
              <a:defRPr sz="1800">
                <a:effectLst/>
              </a:defRPr>
            </a:lvl9p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4" name="Объект 3"/>
          <p:cNvSpPr>
            <a:spLocks noGrp="1"/>
          </p:cNvSpPr>
          <p:nvPr>
            <p:ph sz="half" idx="2"/>
          </p:nvPr>
        </p:nvSpPr>
        <p:spPr>
          <a:xfrm>
            <a:off x="4648200" y="1600201"/>
            <a:ext cx="4038600" cy="4525963"/>
          </a:xfrm>
          <a:effectLst/>
        </p:spPr>
        <p:txBody>
          <a:bodyPr/>
          <a:lstStyle>
            <a:lvl1pPr>
              <a:defRPr sz="2800">
                <a:effectLst/>
              </a:defRPr>
            </a:lvl1pPr>
            <a:lvl2pPr>
              <a:defRPr sz="2400">
                <a:effectLst/>
              </a:defRPr>
            </a:lvl2pPr>
            <a:lvl3pPr>
              <a:defRPr sz="2000">
                <a:effectLst/>
              </a:defRPr>
            </a:lvl3pPr>
            <a:lvl4pPr>
              <a:defRPr sz="1800">
                <a:effectLst/>
              </a:defRPr>
            </a:lvl4pPr>
            <a:lvl5pPr>
              <a:defRPr sz="1800">
                <a:effectLst/>
              </a:defRPr>
            </a:lvl5pPr>
            <a:lvl6pPr>
              <a:defRPr sz="1800">
                <a:effectLst/>
              </a:defRPr>
            </a:lvl6pPr>
            <a:lvl7pPr>
              <a:defRPr sz="1800">
                <a:effectLst/>
              </a:defRPr>
            </a:lvl7pPr>
            <a:lvl8pPr>
              <a:defRPr sz="1800">
                <a:effectLst/>
              </a:defRPr>
            </a:lvl8pPr>
            <a:lvl9pPr>
              <a:defRPr sz="1800">
                <a:effectLst/>
              </a:defRPr>
            </a:lvl9p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5" name="Дата 3"/>
          <p:cNvSpPr>
            <a:spLocks noGrp="1"/>
          </p:cNvSpPr>
          <p:nvPr>
            <p:ph type="dt" sz="half" idx="10"/>
          </p:nvPr>
        </p:nvSpPr>
        <p:spPr>
          <a:effectLst/>
        </p:spPr>
        <p:txBody>
          <a:bodyPr/>
          <a:lstStyle>
            <a:lvl1pPr>
              <a:defRPr>
                <a:effectLst/>
              </a:defRPr>
            </a:lvl1pPr>
          </a:lstStyle>
          <a:p>
            <a:pPr>
              <a:defRPr>
                <a:effectLst/>
              </a:defRPr>
            </a:pPr>
            <a:fld id="{E1AEF84B-48D6-4883-BE73-A3F773942263}" type="datetime1">
              <a:rPr lang="ru-RU">
                <a:effectLst/>
              </a:rPr>
              <a:pPr>
                <a:defRPr>
                  <a:effectLst/>
                </a:defRPr>
              </a:pPr>
              <a:t>16.04.2019</a:t>
            </a:fld>
            <a:endParaRPr lang="ru-RU">
              <a:effectLst/>
            </a:endParaRPr>
          </a:p>
        </p:txBody>
      </p:sp>
      <p:sp>
        <p:nvSpPr>
          <p:cNvPr id="6" name="Нижний колонтитул 4"/>
          <p:cNvSpPr>
            <a:spLocks noGrp="1"/>
          </p:cNvSpPr>
          <p:nvPr>
            <p:ph type="ftr" sz="quarter" idx="11"/>
          </p:nvPr>
        </p:nvSpPr>
        <p:spPr>
          <a:effectLst/>
        </p:spPr>
        <p:txBody>
          <a:bodyPr/>
          <a:lstStyle>
            <a:lvl1pPr>
              <a:defRPr>
                <a:effectLst/>
              </a:defRPr>
            </a:lvl1pPr>
          </a:lstStyle>
          <a:p>
            <a:pPr>
              <a:defRPr>
                <a:effectLst/>
              </a:defRPr>
            </a:pPr>
            <a:endParaRPr lang="ru-RU">
              <a:effectLst/>
            </a:endParaRPr>
          </a:p>
        </p:txBody>
      </p:sp>
      <p:sp>
        <p:nvSpPr>
          <p:cNvPr id="7" name="Номер слайда 5"/>
          <p:cNvSpPr>
            <a:spLocks noGrp="1"/>
          </p:cNvSpPr>
          <p:nvPr>
            <p:ph type="sldNum" sz="quarter" idx="12"/>
          </p:nvPr>
        </p:nvSpPr>
        <p:spPr>
          <a:effectLst/>
        </p:spPr>
        <p:txBody>
          <a:bodyPr/>
          <a:lstStyle>
            <a:lvl1pPr>
              <a:defRPr>
                <a:effectLst/>
              </a:defRPr>
            </a:lvl1pPr>
          </a:lstStyle>
          <a:p>
            <a:fld id="{B22856F5-6B8A-40BB-A527-0EBA15315CF1}" type="slidenum">
              <a:rPr lang="ru-RU" altLang="ru-RU">
                <a:effectLst/>
              </a:rPr>
              <a:t>‹#›</a:t>
            </a:fld>
            <a:endParaRPr lang="ru-RU" altLang="ru-RU">
              <a:effectLst/>
            </a:endParaRPr>
          </a:p>
        </p:txBody>
      </p:sp>
    </p:spTree>
    <p:extLst>
      <p:ext uri="{BB962C8B-B14F-4D97-AF65-F5344CB8AC3E}">
        <p14:creationId xmlns:p14="http://schemas.microsoft.com/office/powerpoint/2010/main" val="175936210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lvl1pPr>
              <a:defRPr>
                <a:effectLst/>
              </a:defRPr>
            </a:lvl1pPr>
          </a:lstStyle>
          <a:p>
            <a:r>
              <a:rPr lang="ru-RU">
                <a:effectLst/>
              </a:rPr>
              <a:t>Образец заголовка</a:t>
            </a:r>
          </a:p>
        </p:txBody>
      </p:sp>
      <p:sp>
        <p:nvSpPr>
          <p:cNvPr id="3" name="Текст 2"/>
          <p:cNvSpPr>
            <a:spLocks noGrp="1"/>
          </p:cNvSpPr>
          <p:nvPr>
            <p:ph type="body" idx="1"/>
          </p:nvPr>
        </p:nvSpPr>
        <p:spPr>
          <a:xfrm>
            <a:off x="457200" y="1535113"/>
            <a:ext cx="4040188" cy="639762"/>
          </a:xfrm>
          <a:effectLst/>
        </p:spPr>
        <p:txBody>
          <a:bodyPr anchor="b"/>
          <a:lstStyle>
            <a:lvl1pPr marL="0" indent="0">
              <a:buNone/>
              <a:defRPr sz="2400" b="1">
                <a:effectLst/>
              </a:defRPr>
            </a:lvl1pPr>
            <a:lvl2pPr marL="457090" indent="0">
              <a:buNone/>
              <a:defRPr sz="2000" b="1">
                <a:effectLst/>
              </a:defRPr>
            </a:lvl2pPr>
            <a:lvl3pPr marL="914180" indent="0">
              <a:buNone/>
              <a:defRPr sz="1800" b="1">
                <a:effectLst/>
              </a:defRPr>
            </a:lvl3pPr>
            <a:lvl4pPr marL="1371270" indent="0">
              <a:buNone/>
              <a:defRPr sz="1600" b="1">
                <a:effectLst/>
              </a:defRPr>
            </a:lvl4pPr>
            <a:lvl5pPr marL="1828361" indent="0">
              <a:buNone/>
              <a:defRPr sz="1600" b="1">
                <a:effectLst/>
              </a:defRPr>
            </a:lvl5pPr>
            <a:lvl6pPr marL="2285451" indent="0">
              <a:buNone/>
              <a:defRPr sz="1600" b="1">
                <a:effectLst/>
              </a:defRPr>
            </a:lvl6pPr>
            <a:lvl7pPr marL="2742542" indent="0">
              <a:buNone/>
              <a:defRPr sz="1600" b="1">
                <a:effectLst/>
              </a:defRPr>
            </a:lvl7pPr>
            <a:lvl8pPr marL="3199632" indent="0">
              <a:buNone/>
              <a:defRPr sz="1600" b="1">
                <a:effectLst/>
              </a:defRPr>
            </a:lvl8pPr>
            <a:lvl9pPr marL="3656722" indent="0">
              <a:buNone/>
              <a:defRPr sz="1600" b="1">
                <a:effectLst/>
              </a:defRPr>
            </a:lvl9pPr>
          </a:lstStyle>
          <a:p>
            <a:pPr lvl="0"/>
            <a:r>
              <a:rPr lang="ru-RU">
                <a:effectLst/>
              </a:rPr>
              <a:t>Образец текста</a:t>
            </a:r>
          </a:p>
        </p:txBody>
      </p:sp>
      <p:sp>
        <p:nvSpPr>
          <p:cNvPr id="4" name="Объект 3"/>
          <p:cNvSpPr>
            <a:spLocks noGrp="1"/>
          </p:cNvSpPr>
          <p:nvPr>
            <p:ph sz="half" idx="2"/>
          </p:nvPr>
        </p:nvSpPr>
        <p:spPr>
          <a:xfrm>
            <a:off x="457200" y="2174875"/>
            <a:ext cx="4040188" cy="3951288"/>
          </a:xfrm>
          <a:effectLst/>
        </p:spPr>
        <p:txBody>
          <a:bodyPr/>
          <a:lstStyle>
            <a:lvl1pPr>
              <a:defRPr sz="2400">
                <a:effectLst/>
              </a:defRPr>
            </a:lvl1pPr>
            <a:lvl2pPr>
              <a:defRPr sz="2000">
                <a:effectLst/>
              </a:defRPr>
            </a:lvl2pPr>
            <a:lvl3pPr>
              <a:defRPr sz="1800">
                <a:effectLst/>
              </a:defRPr>
            </a:lvl3pPr>
            <a:lvl4pPr>
              <a:defRPr sz="1600">
                <a:effectLst/>
              </a:defRPr>
            </a:lvl4pPr>
            <a:lvl5pPr>
              <a:defRPr sz="1600">
                <a:effectLst/>
              </a:defRPr>
            </a:lvl5pPr>
            <a:lvl6pPr>
              <a:defRPr sz="1600">
                <a:effectLst/>
              </a:defRPr>
            </a:lvl6pPr>
            <a:lvl7pPr>
              <a:defRPr sz="1600">
                <a:effectLst/>
              </a:defRPr>
            </a:lvl7pPr>
            <a:lvl8pPr>
              <a:defRPr sz="1600">
                <a:effectLst/>
              </a:defRPr>
            </a:lvl8pPr>
            <a:lvl9pPr>
              <a:defRPr sz="1600">
                <a:effectLst/>
              </a:defRPr>
            </a:lvl9p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5" name="Текст 4"/>
          <p:cNvSpPr>
            <a:spLocks noGrp="1"/>
          </p:cNvSpPr>
          <p:nvPr>
            <p:ph type="body" sz="quarter" idx="3"/>
          </p:nvPr>
        </p:nvSpPr>
        <p:spPr>
          <a:xfrm>
            <a:off x="4645027" y="1535113"/>
            <a:ext cx="4041775" cy="639762"/>
          </a:xfrm>
          <a:effectLst/>
        </p:spPr>
        <p:txBody>
          <a:bodyPr anchor="b"/>
          <a:lstStyle>
            <a:lvl1pPr marL="0" indent="0">
              <a:buNone/>
              <a:defRPr sz="2400" b="1">
                <a:effectLst/>
              </a:defRPr>
            </a:lvl1pPr>
            <a:lvl2pPr marL="457090" indent="0">
              <a:buNone/>
              <a:defRPr sz="2000" b="1">
                <a:effectLst/>
              </a:defRPr>
            </a:lvl2pPr>
            <a:lvl3pPr marL="914180" indent="0">
              <a:buNone/>
              <a:defRPr sz="1800" b="1">
                <a:effectLst/>
              </a:defRPr>
            </a:lvl3pPr>
            <a:lvl4pPr marL="1371270" indent="0">
              <a:buNone/>
              <a:defRPr sz="1600" b="1">
                <a:effectLst/>
              </a:defRPr>
            </a:lvl4pPr>
            <a:lvl5pPr marL="1828361" indent="0">
              <a:buNone/>
              <a:defRPr sz="1600" b="1">
                <a:effectLst/>
              </a:defRPr>
            </a:lvl5pPr>
            <a:lvl6pPr marL="2285451" indent="0">
              <a:buNone/>
              <a:defRPr sz="1600" b="1">
                <a:effectLst/>
              </a:defRPr>
            </a:lvl6pPr>
            <a:lvl7pPr marL="2742542" indent="0">
              <a:buNone/>
              <a:defRPr sz="1600" b="1">
                <a:effectLst/>
              </a:defRPr>
            </a:lvl7pPr>
            <a:lvl8pPr marL="3199632" indent="0">
              <a:buNone/>
              <a:defRPr sz="1600" b="1">
                <a:effectLst/>
              </a:defRPr>
            </a:lvl8pPr>
            <a:lvl9pPr marL="3656722" indent="0">
              <a:buNone/>
              <a:defRPr sz="1600" b="1">
                <a:effectLst/>
              </a:defRPr>
            </a:lvl9pPr>
          </a:lstStyle>
          <a:p>
            <a:pPr lvl="0"/>
            <a:r>
              <a:rPr lang="ru-RU">
                <a:effectLst/>
              </a:rPr>
              <a:t>Образец текста</a:t>
            </a:r>
          </a:p>
        </p:txBody>
      </p:sp>
      <p:sp>
        <p:nvSpPr>
          <p:cNvPr id="6" name="Объект 5"/>
          <p:cNvSpPr>
            <a:spLocks noGrp="1"/>
          </p:cNvSpPr>
          <p:nvPr>
            <p:ph sz="quarter" idx="4"/>
          </p:nvPr>
        </p:nvSpPr>
        <p:spPr>
          <a:xfrm>
            <a:off x="4645027" y="2174875"/>
            <a:ext cx="4041775" cy="3951288"/>
          </a:xfrm>
          <a:effectLst/>
        </p:spPr>
        <p:txBody>
          <a:bodyPr/>
          <a:lstStyle>
            <a:lvl1pPr>
              <a:defRPr sz="2400">
                <a:effectLst/>
              </a:defRPr>
            </a:lvl1pPr>
            <a:lvl2pPr>
              <a:defRPr sz="2000">
                <a:effectLst/>
              </a:defRPr>
            </a:lvl2pPr>
            <a:lvl3pPr>
              <a:defRPr sz="1800">
                <a:effectLst/>
              </a:defRPr>
            </a:lvl3pPr>
            <a:lvl4pPr>
              <a:defRPr sz="1600">
                <a:effectLst/>
              </a:defRPr>
            </a:lvl4pPr>
            <a:lvl5pPr>
              <a:defRPr sz="1600">
                <a:effectLst/>
              </a:defRPr>
            </a:lvl5pPr>
            <a:lvl6pPr>
              <a:defRPr sz="1600">
                <a:effectLst/>
              </a:defRPr>
            </a:lvl6pPr>
            <a:lvl7pPr>
              <a:defRPr sz="1600">
                <a:effectLst/>
              </a:defRPr>
            </a:lvl7pPr>
            <a:lvl8pPr>
              <a:defRPr sz="1600">
                <a:effectLst/>
              </a:defRPr>
            </a:lvl8pPr>
            <a:lvl9pPr>
              <a:defRPr sz="1600">
                <a:effectLst/>
              </a:defRPr>
            </a:lvl9p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7" name="Дата 3"/>
          <p:cNvSpPr>
            <a:spLocks noGrp="1"/>
          </p:cNvSpPr>
          <p:nvPr>
            <p:ph type="dt" sz="half" idx="10"/>
          </p:nvPr>
        </p:nvSpPr>
        <p:spPr>
          <a:effectLst/>
        </p:spPr>
        <p:txBody>
          <a:bodyPr/>
          <a:lstStyle>
            <a:lvl1pPr>
              <a:defRPr>
                <a:effectLst/>
              </a:defRPr>
            </a:lvl1pPr>
          </a:lstStyle>
          <a:p>
            <a:pPr>
              <a:defRPr>
                <a:effectLst/>
              </a:defRPr>
            </a:pPr>
            <a:fld id="{EE34D94F-2F55-44A2-822F-CC50C25CCEFE}" type="datetime1">
              <a:rPr lang="ru-RU">
                <a:effectLst/>
              </a:rPr>
              <a:pPr>
                <a:defRPr>
                  <a:effectLst/>
                </a:defRPr>
              </a:pPr>
              <a:t>16.04.2019</a:t>
            </a:fld>
            <a:endParaRPr lang="ru-RU">
              <a:effectLst/>
            </a:endParaRPr>
          </a:p>
        </p:txBody>
      </p:sp>
      <p:sp>
        <p:nvSpPr>
          <p:cNvPr id="8" name="Нижний колонтитул 4"/>
          <p:cNvSpPr>
            <a:spLocks noGrp="1"/>
          </p:cNvSpPr>
          <p:nvPr>
            <p:ph type="ftr" sz="quarter" idx="11"/>
          </p:nvPr>
        </p:nvSpPr>
        <p:spPr>
          <a:effectLst/>
        </p:spPr>
        <p:txBody>
          <a:bodyPr/>
          <a:lstStyle>
            <a:lvl1pPr>
              <a:defRPr>
                <a:effectLst/>
              </a:defRPr>
            </a:lvl1pPr>
          </a:lstStyle>
          <a:p>
            <a:pPr>
              <a:defRPr>
                <a:effectLst/>
              </a:defRPr>
            </a:pPr>
            <a:endParaRPr lang="ru-RU">
              <a:effectLst/>
            </a:endParaRPr>
          </a:p>
        </p:txBody>
      </p:sp>
      <p:sp>
        <p:nvSpPr>
          <p:cNvPr id="9" name="Номер слайда 5"/>
          <p:cNvSpPr>
            <a:spLocks noGrp="1"/>
          </p:cNvSpPr>
          <p:nvPr>
            <p:ph type="sldNum" sz="quarter" idx="12"/>
          </p:nvPr>
        </p:nvSpPr>
        <p:spPr>
          <a:effectLst/>
        </p:spPr>
        <p:txBody>
          <a:bodyPr/>
          <a:lstStyle>
            <a:lvl1pPr>
              <a:defRPr>
                <a:effectLst/>
              </a:defRPr>
            </a:lvl1pPr>
          </a:lstStyle>
          <a:p>
            <a:fld id="{247699CC-AC64-483F-8B57-CDD4F78D2AB4}" type="slidenum">
              <a:rPr lang="ru-RU" altLang="ru-RU">
                <a:effectLst/>
              </a:rPr>
              <a:t>‹#›</a:t>
            </a:fld>
            <a:endParaRPr lang="ru-RU" altLang="ru-RU">
              <a:effectLst/>
            </a:endParaRPr>
          </a:p>
        </p:txBody>
      </p:sp>
    </p:spTree>
    <p:extLst>
      <p:ext uri="{BB962C8B-B14F-4D97-AF65-F5344CB8AC3E}">
        <p14:creationId xmlns:p14="http://schemas.microsoft.com/office/powerpoint/2010/main" val="134767855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a:effectLst/>
              </a:rPr>
              <a:t>Образец заголовка</a:t>
            </a:r>
          </a:p>
        </p:txBody>
      </p:sp>
      <p:sp>
        <p:nvSpPr>
          <p:cNvPr id="3" name="Дата 3"/>
          <p:cNvSpPr>
            <a:spLocks noGrp="1"/>
          </p:cNvSpPr>
          <p:nvPr>
            <p:ph type="dt" sz="half" idx="10"/>
          </p:nvPr>
        </p:nvSpPr>
        <p:spPr>
          <a:effectLst/>
        </p:spPr>
        <p:txBody>
          <a:bodyPr/>
          <a:lstStyle>
            <a:lvl1pPr>
              <a:defRPr>
                <a:effectLst/>
              </a:defRPr>
            </a:lvl1pPr>
          </a:lstStyle>
          <a:p>
            <a:pPr>
              <a:defRPr>
                <a:effectLst/>
              </a:defRPr>
            </a:pPr>
            <a:fld id="{095794B0-D058-4273-8F39-5D7DAC50CAA2}" type="datetime1">
              <a:rPr lang="ru-RU">
                <a:effectLst/>
              </a:rPr>
              <a:pPr>
                <a:defRPr>
                  <a:effectLst/>
                </a:defRPr>
              </a:pPr>
              <a:t>16.04.2019</a:t>
            </a:fld>
            <a:endParaRPr lang="ru-RU">
              <a:effectLst/>
            </a:endParaRPr>
          </a:p>
        </p:txBody>
      </p:sp>
      <p:sp>
        <p:nvSpPr>
          <p:cNvPr id="4" name="Нижний колонтитул 4"/>
          <p:cNvSpPr>
            <a:spLocks noGrp="1"/>
          </p:cNvSpPr>
          <p:nvPr>
            <p:ph type="ftr" sz="quarter" idx="11"/>
          </p:nvPr>
        </p:nvSpPr>
        <p:spPr>
          <a:effectLst/>
        </p:spPr>
        <p:txBody>
          <a:bodyPr/>
          <a:lstStyle>
            <a:lvl1pPr>
              <a:defRPr>
                <a:effectLst/>
              </a:defRPr>
            </a:lvl1pPr>
          </a:lstStyle>
          <a:p>
            <a:pPr>
              <a:defRPr>
                <a:effectLst/>
              </a:defRPr>
            </a:pPr>
            <a:endParaRPr lang="ru-RU">
              <a:effectLst/>
            </a:endParaRPr>
          </a:p>
        </p:txBody>
      </p:sp>
      <p:sp>
        <p:nvSpPr>
          <p:cNvPr id="5" name="Номер слайда 5"/>
          <p:cNvSpPr>
            <a:spLocks noGrp="1"/>
          </p:cNvSpPr>
          <p:nvPr>
            <p:ph type="sldNum" sz="quarter" idx="12"/>
          </p:nvPr>
        </p:nvSpPr>
        <p:spPr>
          <a:effectLst/>
        </p:spPr>
        <p:txBody>
          <a:bodyPr/>
          <a:lstStyle>
            <a:lvl1pPr>
              <a:defRPr>
                <a:effectLst/>
              </a:defRPr>
            </a:lvl1pPr>
          </a:lstStyle>
          <a:p>
            <a:fld id="{63A88F68-1147-4FD7-9BE6-F58FF912638B}" type="slidenum">
              <a:rPr lang="ru-RU" altLang="ru-RU">
                <a:effectLst/>
              </a:rPr>
              <a:t>‹#›</a:t>
            </a:fld>
            <a:endParaRPr lang="ru-RU" altLang="ru-RU">
              <a:effectLst/>
            </a:endParaRPr>
          </a:p>
        </p:txBody>
      </p:sp>
    </p:spTree>
    <p:extLst>
      <p:ext uri="{BB962C8B-B14F-4D97-AF65-F5344CB8AC3E}">
        <p14:creationId xmlns:p14="http://schemas.microsoft.com/office/powerpoint/2010/main" val="14360834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a:effectLst/>
      </p:grpSpPr>
      <p:sp>
        <p:nvSpPr>
          <p:cNvPr id="2" name="Дата 3"/>
          <p:cNvSpPr>
            <a:spLocks noGrp="1"/>
          </p:cNvSpPr>
          <p:nvPr>
            <p:ph type="dt" sz="half" idx="10"/>
          </p:nvPr>
        </p:nvSpPr>
        <p:spPr>
          <a:effectLst/>
        </p:spPr>
        <p:txBody>
          <a:bodyPr/>
          <a:lstStyle>
            <a:lvl1pPr>
              <a:defRPr>
                <a:effectLst/>
              </a:defRPr>
            </a:lvl1pPr>
          </a:lstStyle>
          <a:p>
            <a:pPr>
              <a:defRPr>
                <a:effectLst/>
              </a:defRPr>
            </a:pPr>
            <a:fld id="{E9293520-BBDC-4FE3-857A-CDC4513AADD5}" type="datetime1">
              <a:rPr lang="ru-RU">
                <a:effectLst/>
              </a:rPr>
              <a:pPr>
                <a:defRPr>
                  <a:effectLst/>
                </a:defRPr>
              </a:pPr>
              <a:t>16.04.2019</a:t>
            </a:fld>
            <a:endParaRPr lang="ru-RU">
              <a:effectLst/>
            </a:endParaRPr>
          </a:p>
        </p:txBody>
      </p:sp>
      <p:sp>
        <p:nvSpPr>
          <p:cNvPr id="3" name="Нижний колонтитул 4"/>
          <p:cNvSpPr>
            <a:spLocks noGrp="1"/>
          </p:cNvSpPr>
          <p:nvPr>
            <p:ph type="ftr" sz="quarter" idx="11"/>
          </p:nvPr>
        </p:nvSpPr>
        <p:spPr>
          <a:effectLst/>
        </p:spPr>
        <p:txBody>
          <a:bodyPr/>
          <a:lstStyle>
            <a:lvl1pPr>
              <a:defRPr>
                <a:effectLst/>
              </a:defRPr>
            </a:lvl1pPr>
          </a:lstStyle>
          <a:p>
            <a:pPr>
              <a:defRPr>
                <a:effectLst/>
              </a:defRPr>
            </a:pPr>
            <a:endParaRPr lang="ru-RU">
              <a:effectLst/>
            </a:endParaRPr>
          </a:p>
        </p:txBody>
      </p:sp>
      <p:sp>
        <p:nvSpPr>
          <p:cNvPr id="4" name="Номер слайда 5"/>
          <p:cNvSpPr>
            <a:spLocks noGrp="1"/>
          </p:cNvSpPr>
          <p:nvPr>
            <p:ph type="sldNum" sz="quarter" idx="12"/>
          </p:nvPr>
        </p:nvSpPr>
        <p:spPr>
          <a:effectLst/>
        </p:spPr>
        <p:txBody>
          <a:bodyPr/>
          <a:lstStyle>
            <a:lvl1pPr>
              <a:defRPr>
                <a:effectLst/>
              </a:defRPr>
            </a:lvl1pPr>
          </a:lstStyle>
          <a:p>
            <a:fld id="{E1C09468-DD0A-4119-BD53-6150DE092AFE}" type="slidenum">
              <a:rPr lang="ru-RU" altLang="ru-RU">
                <a:effectLst/>
              </a:rPr>
              <a:t>‹#›</a:t>
            </a:fld>
            <a:endParaRPr lang="ru-RU" altLang="ru-RU">
              <a:effectLst/>
            </a:endParaRPr>
          </a:p>
        </p:txBody>
      </p:sp>
    </p:spTree>
    <p:extLst>
      <p:ext uri="{BB962C8B-B14F-4D97-AF65-F5344CB8AC3E}">
        <p14:creationId xmlns:p14="http://schemas.microsoft.com/office/powerpoint/2010/main" val="56980420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457201" y="273050"/>
            <a:ext cx="3008313" cy="1162050"/>
          </a:xfrm>
          <a:effectLst/>
        </p:spPr>
        <p:txBody>
          <a:bodyPr anchor="b"/>
          <a:lstStyle>
            <a:lvl1pPr algn="l">
              <a:defRPr sz="2000" b="1">
                <a:effectLst/>
              </a:defRPr>
            </a:lvl1pPr>
          </a:lstStyle>
          <a:p>
            <a:r>
              <a:rPr lang="ru-RU">
                <a:effectLst/>
              </a:rPr>
              <a:t>Образец заголовка</a:t>
            </a:r>
          </a:p>
        </p:txBody>
      </p:sp>
      <p:sp>
        <p:nvSpPr>
          <p:cNvPr id="3" name="Объект 2"/>
          <p:cNvSpPr>
            <a:spLocks noGrp="1"/>
          </p:cNvSpPr>
          <p:nvPr>
            <p:ph idx="1"/>
          </p:nvPr>
        </p:nvSpPr>
        <p:spPr>
          <a:xfrm>
            <a:off x="3575050" y="273051"/>
            <a:ext cx="5111750" cy="5853113"/>
          </a:xfrm>
          <a:effectLst/>
        </p:spPr>
        <p:txBody>
          <a:bodyPr/>
          <a:lstStyle>
            <a:lvl1pPr>
              <a:defRPr sz="3200">
                <a:effectLst/>
              </a:defRPr>
            </a:lvl1pPr>
            <a:lvl2pPr>
              <a:defRPr sz="2800">
                <a:effectLst/>
              </a:defRPr>
            </a:lvl2pPr>
            <a:lvl3pPr>
              <a:defRPr sz="2400">
                <a:effectLst/>
              </a:defRPr>
            </a:lvl3pPr>
            <a:lvl4pPr>
              <a:defRPr sz="2000">
                <a:effectLst/>
              </a:defRPr>
            </a:lvl4pPr>
            <a:lvl5pPr>
              <a:defRPr sz="2000">
                <a:effectLst/>
              </a:defRPr>
            </a:lvl5pPr>
            <a:lvl6pPr>
              <a:defRPr sz="2000">
                <a:effectLst/>
              </a:defRPr>
            </a:lvl6pPr>
            <a:lvl7pPr>
              <a:defRPr sz="2000">
                <a:effectLst/>
              </a:defRPr>
            </a:lvl7pPr>
            <a:lvl8pPr>
              <a:defRPr sz="2000">
                <a:effectLst/>
              </a:defRPr>
            </a:lvl8pPr>
            <a:lvl9pPr>
              <a:defRPr sz="2000">
                <a:effectLst/>
              </a:defRPr>
            </a:lvl9p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4" name="Текст 3"/>
          <p:cNvSpPr>
            <a:spLocks noGrp="1"/>
          </p:cNvSpPr>
          <p:nvPr>
            <p:ph type="body" sz="half" idx="2"/>
          </p:nvPr>
        </p:nvSpPr>
        <p:spPr>
          <a:xfrm>
            <a:off x="457201" y="1435101"/>
            <a:ext cx="3008313" cy="4691063"/>
          </a:xfrm>
          <a:effectLst/>
        </p:spPr>
        <p:txBody>
          <a:bodyPr/>
          <a:lstStyle>
            <a:lvl1pPr marL="0" indent="0">
              <a:buNone/>
              <a:defRPr sz="1400">
                <a:effectLst/>
              </a:defRPr>
            </a:lvl1pPr>
            <a:lvl2pPr marL="457090" indent="0">
              <a:buNone/>
              <a:defRPr sz="1200">
                <a:effectLst/>
              </a:defRPr>
            </a:lvl2pPr>
            <a:lvl3pPr marL="914180" indent="0">
              <a:buNone/>
              <a:defRPr sz="1000">
                <a:effectLst/>
              </a:defRPr>
            </a:lvl3pPr>
            <a:lvl4pPr marL="1371270" indent="0">
              <a:buNone/>
              <a:defRPr sz="900">
                <a:effectLst/>
              </a:defRPr>
            </a:lvl4pPr>
            <a:lvl5pPr marL="1828361" indent="0">
              <a:buNone/>
              <a:defRPr sz="900">
                <a:effectLst/>
              </a:defRPr>
            </a:lvl5pPr>
            <a:lvl6pPr marL="2285451" indent="0">
              <a:buNone/>
              <a:defRPr sz="900">
                <a:effectLst/>
              </a:defRPr>
            </a:lvl6pPr>
            <a:lvl7pPr marL="2742542" indent="0">
              <a:buNone/>
              <a:defRPr sz="900">
                <a:effectLst/>
              </a:defRPr>
            </a:lvl7pPr>
            <a:lvl8pPr marL="3199632" indent="0">
              <a:buNone/>
              <a:defRPr sz="900">
                <a:effectLst/>
              </a:defRPr>
            </a:lvl8pPr>
            <a:lvl9pPr marL="3656722" indent="0">
              <a:buNone/>
              <a:defRPr sz="900">
                <a:effectLst/>
              </a:defRPr>
            </a:lvl9pPr>
          </a:lstStyle>
          <a:p>
            <a:pPr lvl="0"/>
            <a:r>
              <a:rPr lang="ru-RU">
                <a:effectLst/>
              </a:rPr>
              <a:t>Образец текста</a:t>
            </a:r>
          </a:p>
        </p:txBody>
      </p:sp>
      <p:sp>
        <p:nvSpPr>
          <p:cNvPr id="5" name="Дата 3"/>
          <p:cNvSpPr>
            <a:spLocks noGrp="1"/>
          </p:cNvSpPr>
          <p:nvPr>
            <p:ph type="dt" sz="half" idx="10"/>
          </p:nvPr>
        </p:nvSpPr>
        <p:spPr>
          <a:effectLst/>
        </p:spPr>
        <p:txBody>
          <a:bodyPr/>
          <a:lstStyle>
            <a:lvl1pPr>
              <a:defRPr>
                <a:effectLst/>
              </a:defRPr>
            </a:lvl1pPr>
          </a:lstStyle>
          <a:p>
            <a:pPr>
              <a:defRPr>
                <a:effectLst/>
              </a:defRPr>
            </a:pPr>
            <a:fld id="{94D14B23-B67B-4524-AC6F-25E0902CE2BD}" type="datetime1">
              <a:rPr lang="ru-RU">
                <a:effectLst/>
              </a:rPr>
              <a:pPr>
                <a:defRPr>
                  <a:effectLst/>
                </a:defRPr>
              </a:pPr>
              <a:t>16.04.2019</a:t>
            </a:fld>
            <a:endParaRPr lang="ru-RU">
              <a:effectLst/>
            </a:endParaRPr>
          </a:p>
        </p:txBody>
      </p:sp>
      <p:sp>
        <p:nvSpPr>
          <p:cNvPr id="6" name="Нижний колонтитул 4"/>
          <p:cNvSpPr>
            <a:spLocks noGrp="1"/>
          </p:cNvSpPr>
          <p:nvPr>
            <p:ph type="ftr" sz="quarter" idx="11"/>
          </p:nvPr>
        </p:nvSpPr>
        <p:spPr>
          <a:effectLst/>
        </p:spPr>
        <p:txBody>
          <a:bodyPr/>
          <a:lstStyle>
            <a:lvl1pPr>
              <a:defRPr>
                <a:effectLst/>
              </a:defRPr>
            </a:lvl1pPr>
          </a:lstStyle>
          <a:p>
            <a:pPr>
              <a:defRPr>
                <a:effectLst/>
              </a:defRPr>
            </a:pPr>
            <a:endParaRPr lang="ru-RU">
              <a:effectLst/>
            </a:endParaRPr>
          </a:p>
        </p:txBody>
      </p:sp>
      <p:sp>
        <p:nvSpPr>
          <p:cNvPr id="7" name="Номер слайда 5"/>
          <p:cNvSpPr>
            <a:spLocks noGrp="1"/>
          </p:cNvSpPr>
          <p:nvPr>
            <p:ph type="sldNum" sz="quarter" idx="12"/>
          </p:nvPr>
        </p:nvSpPr>
        <p:spPr>
          <a:effectLst/>
        </p:spPr>
        <p:txBody>
          <a:bodyPr/>
          <a:lstStyle>
            <a:lvl1pPr>
              <a:defRPr>
                <a:effectLst/>
              </a:defRPr>
            </a:lvl1pPr>
          </a:lstStyle>
          <a:p>
            <a:fld id="{FA210F97-8187-4D69-9D0A-777EDC4F85C2}" type="slidenum">
              <a:rPr lang="ru-RU" altLang="ru-RU">
                <a:effectLst/>
              </a:rPr>
              <a:t>‹#›</a:t>
            </a:fld>
            <a:endParaRPr lang="ru-RU" altLang="ru-RU">
              <a:effectLst/>
            </a:endParaRPr>
          </a:p>
        </p:txBody>
      </p:sp>
    </p:spTree>
    <p:extLst>
      <p:ext uri="{BB962C8B-B14F-4D97-AF65-F5344CB8AC3E}">
        <p14:creationId xmlns:p14="http://schemas.microsoft.com/office/powerpoint/2010/main" val="227214492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1792288" y="4800600"/>
            <a:ext cx="5486400" cy="566738"/>
          </a:xfrm>
          <a:effectLst/>
        </p:spPr>
        <p:txBody>
          <a:bodyPr anchor="b"/>
          <a:lstStyle>
            <a:lvl1pPr algn="l">
              <a:defRPr sz="2000" b="1">
                <a:effectLst/>
              </a:defRPr>
            </a:lvl1pPr>
          </a:lstStyle>
          <a:p>
            <a:r>
              <a:rPr lang="ru-RU">
                <a:effectLst/>
              </a:rPr>
              <a:t>Образец заголовка</a:t>
            </a:r>
          </a:p>
        </p:txBody>
      </p:sp>
      <p:sp>
        <p:nvSpPr>
          <p:cNvPr id="3" name="Рисунок 2"/>
          <p:cNvSpPr>
            <a:spLocks noGrp="1"/>
          </p:cNvSpPr>
          <p:nvPr>
            <p:ph type="pic" idx="1"/>
          </p:nvPr>
        </p:nvSpPr>
        <p:spPr>
          <a:xfrm>
            <a:off x="1792288" y="612775"/>
            <a:ext cx="5486400" cy="4114800"/>
          </a:xfrm>
          <a:effectLst/>
        </p:spPr>
        <p:txBody>
          <a:bodyPr rtlCol="0">
            <a:normAutofit/>
          </a:bodyPr>
          <a:lstStyle>
            <a:lvl1pPr marL="0" indent="0">
              <a:buNone/>
              <a:defRPr sz="3200">
                <a:effectLst/>
              </a:defRPr>
            </a:lvl1pPr>
            <a:lvl2pPr marL="457090" indent="0">
              <a:buNone/>
              <a:defRPr sz="2800">
                <a:effectLst/>
              </a:defRPr>
            </a:lvl2pPr>
            <a:lvl3pPr marL="914180" indent="0">
              <a:buNone/>
              <a:defRPr sz="2400">
                <a:effectLst/>
              </a:defRPr>
            </a:lvl3pPr>
            <a:lvl4pPr marL="1371270" indent="0">
              <a:buNone/>
              <a:defRPr sz="2000">
                <a:effectLst/>
              </a:defRPr>
            </a:lvl4pPr>
            <a:lvl5pPr marL="1828361" indent="0">
              <a:buNone/>
              <a:defRPr sz="2000">
                <a:effectLst/>
              </a:defRPr>
            </a:lvl5pPr>
            <a:lvl6pPr marL="2285451" indent="0">
              <a:buNone/>
              <a:defRPr sz="2000">
                <a:effectLst/>
              </a:defRPr>
            </a:lvl6pPr>
            <a:lvl7pPr marL="2742542" indent="0">
              <a:buNone/>
              <a:defRPr sz="2000">
                <a:effectLst/>
              </a:defRPr>
            </a:lvl7pPr>
            <a:lvl8pPr marL="3199632" indent="0">
              <a:buNone/>
              <a:defRPr sz="2000">
                <a:effectLst/>
              </a:defRPr>
            </a:lvl8pPr>
            <a:lvl9pPr marL="3656722" indent="0">
              <a:buNone/>
              <a:defRPr sz="2000">
                <a:effectLst/>
              </a:defRPr>
            </a:lvl9pPr>
          </a:lstStyle>
          <a:p>
            <a:pPr lvl="0"/>
            <a:endParaRPr lang="ru-RU" noProof="0">
              <a:effectLst/>
            </a:endParaRPr>
          </a:p>
        </p:txBody>
      </p:sp>
      <p:sp>
        <p:nvSpPr>
          <p:cNvPr id="4" name="Текст 3"/>
          <p:cNvSpPr>
            <a:spLocks noGrp="1"/>
          </p:cNvSpPr>
          <p:nvPr>
            <p:ph type="body" sz="half" idx="2"/>
          </p:nvPr>
        </p:nvSpPr>
        <p:spPr>
          <a:xfrm>
            <a:off x="1792288" y="5367338"/>
            <a:ext cx="5486400" cy="804862"/>
          </a:xfrm>
          <a:effectLst/>
        </p:spPr>
        <p:txBody>
          <a:bodyPr/>
          <a:lstStyle>
            <a:lvl1pPr marL="0" indent="0">
              <a:buNone/>
              <a:defRPr sz="1400">
                <a:effectLst/>
              </a:defRPr>
            </a:lvl1pPr>
            <a:lvl2pPr marL="457090" indent="0">
              <a:buNone/>
              <a:defRPr sz="1200">
                <a:effectLst/>
              </a:defRPr>
            </a:lvl2pPr>
            <a:lvl3pPr marL="914180" indent="0">
              <a:buNone/>
              <a:defRPr sz="1000">
                <a:effectLst/>
              </a:defRPr>
            </a:lvl3pPr>
            <a:lvl4pPr marL="1371270" indent="0">
              <a:buNone/>
              <a:defRPr sz="900">
                <a:effectLst/>
              </a:defRPr>
            </a:lvl4pPr>
            <a:lvl5pPr marL="1828361" indent="0">
              <a:buNone/>
              <a:defRPr sz="900">
                <a:effectLst/>
              </a:defRPr>
            </a:lvl5pPr>
            <a:lvl6pPr marL="2285451" indent="0">
              <a:buNone/>
              <a:defRPr sz="900">
                <a:effectLst/>
              </a:defRPr>
            </a:lvl6pPr>
            <a:lvl7pPr marL="2742542" indent="0">
              <a:buNone/>
              <a:defRPr sz="900">
                <a:effectLst/>
              </a:defRPr>
            </a:lvl7pPr>
            <a:lvl8pPr marL="3199632" indent="0">
              <a:buNone/>
              <a:defRPr sz="900">
                <a:effectLst/>
              </a:defRPr>
            </a:lvl8pPr>
            <a:lvl9pPr marL="3656722" indent="0">
              <a:buNone/>
              <a:defRPr sz="900">
                <a:effectLst/>
              </a:defRPr>
            </a:lvl9pPr>
          </a:lstStyle>
          <a:p>
            <a:pPr lvl="0"/>
            <a:r>
              <a:rPr lang="ru-RU">
                <a:effectLst/>
              </a:rPr>
              <a:t>Образец текста</a:t>
            </a:r>
          </a:p>
        </p:txBody>
      </p:sp>
      <p:sp>
        <p:nvSpPr>
          <p:cNvPr id="5" name="Дата 3"/>
          <p:cNvSpPr>
            <a:spLocks noGrp="1"/>
          </p:cNvSpPr>
          <p:nvPr>
            <p:ph type="dt" sz="half" idx="10"/>
          </p:nvPr>
        </p:nvSpPr>
        <p:spPr>
          <a:effectLst/>
        </p:spPr>
        <p:txBody>
          <a:bodyPr/>
          <a:lstStyle>
            <a:lvl1pPr>
              <a:defRPr>
                <a:effectLst/>
              </a:defRPr>
            </a:lvl1pPr>
          </a:lstStyle>
          <a:p>
            <a:pPr>
              <a:defRPr>
                <a:effectLst/>
              </a:defRPr>
            </a:pPr>
            <a:fld id="{BD6D596C-2C3E-4F29-8631-CBEDB73E0A40}" type="datetime1">
              <a:rPr lang="ru-RU">
                <a:effectLst/>
              </a:rPr>
              <a:pPr>
                <a:defRPr>
                  <a:effectLst/>
                </a:defRPr>
              </a:pPr>
              <a:t>16.04.2019</a:t>
            </a:fld>
            <a:endParaRPr lang="ru-RU">
              <a:effectLst/>
            </a:endParaRPr>
          </a:p>
        </p:txBody>
      </p:sp>
      <p:sp>
        <p:nvSpPr>
          <p:cNvPr id="6" name="Нижний колонтитул 4"/>
          <p:cNvSpPr>
            <a:spLocks noGrp="1"/>
          </p:cNvSpPr>
          <p:nvPr>
            <p:ph type="ftr" sz="quarter" idx="11"/>
          </p:nvPr>
        </p:nvSpPr>
        <p:spPr>
          <a:effectLst/>
        </p:spPr>
        <p:txBody>
          <a:bodyPr/>
          <a:lstStyle>
            <a:lvl1pPr>
              <a:defRPr>
                <a:effectLst/>
              </a:defRPr>
            </a:lvl1pPr>
          </a:lstStyle>
          <a:p>
            <a:pPr>
              <a:defRPr>
                <a:effectLst/>
              </a:defRPr>
            </a:pPr>
            <a:endParaRPr lang="ru-RU">
              <a:effectLst/>
            </a:endParaRPr>
          </a:p>
        </p:txBody>
      </p:sp>
      <p:sp>
        <p:nvSpPr>
          <p:cNvPr id="7" name="Номер слайда 5"/>
          <p:cNvSpPr>
            <a:spLocks noGrp="1"/>
          </p:cNvSpPr>
          <p:nvPr>
            <p:ph type="sldNum" sz="quarter" idx="12"/>
          </p:nvPr>
        </p:nvSpPr>
        <p:spPr>
          <a:effectLst/>
        </p:spPr>
        <p:txBody>
          <a:bodyPr/>
          <a:lstStyle>
            <a:lvl1pPr>
              <a:defRPr>
                <a:effectLst/>
              </a:defRPr>
            </a:lvl1pPr>
          </a:lstStyle>
          <a:p>
            <a:fld id="{27102E9C-B520-4126-8963-C54B29D9EB5B}" type="slidenum">
              <a:rPr lang="ru-RU" altLang="ru-RU">
                <a:effectLst/>
              </a:rPr>
              <a:t>‹#›</a:t>
            </a:fld>
            <a:endParaRPr lang="ru-RU" altLang="ru-RU">
              <a:effectLst/>
            </a:endParaRPr>
          </a:p>
        </p:txBody>
      </p:sp>
    </p:spTree>
    <p:extLst>
      <p:ext uri="{BB962C8B-B14F-4D97-AF65-F5344CB8AC3E}">
        <p14:creationId xmlns:p14="http://schemas.microsoft.com/office/powerpoint/2010/main" val="195962206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a:effectLst/>
      </p:grpSpPr>
      <p:sp>
        <p:nvSpPr>
          <p:cNvPr id="1026" name="Заголовок 1"/>
          <p:cNvSpPr>
            <a:spLocks noGrp="1"/>
          </p:cNvSpPr>
          <p:nvPr>
            <p:ph type="title"/>
          </p:nvPr>
        </p:nvSpPr>
        <p:spPr>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10" rIns="91418" bIns="45710" anchor="ctr" anchorCtr="0" compatLnSpc="1">
            <a:prstTxWarp prst="textNoShape">
              <a:avLst/>
            </a:prstTxWarp>
          </a:bodyPr>
          <a:lstStyle/>
          <a:p>
            <a:pPr lvl="0"/>
            <a:r>
              <a:rPr lang="ru-RU" altLang="ru-RU">
                <a:effectLst/>
              </a:rPr>
              <a:t>Образец заголовка</a:t>
            </a:r>
          </a:p>
        </p:txBody>
      </p:sp>
      <p:sp>
        <p:nvSpPr>
          <p:cNvPr id="1027" name="Текст 2"/>
          <p:cNvSpPr>
            <a:spLocks noGrp="1"/>
          </p:cNvSpPr>
          <p:nvPr>
            <p:ph type="body" idx="1"/>
          </p:nvPr>
        </p:nvSpPr>
        <p:spPr>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10" rIns="91418" bIns="45710" anchor="t" anchorCtr="0" compatLnSpc="1">
            <a:prstTxWarp prst="textNoShape">
              <a:avLst/>
            </a:prstTxWarp>
          </a:bodyPr>
          <a:lstStyle/>
          <a:p>
            <a:pPr lvl="0"/>
            <a:r>
              <a:rPr lang="ru-RU" altLang="ru-RU">
                <a:effectLst/>
              </a:rPr>
              <a:t>Образец текста</a:t>
            </a:r>
          </a:p>
          <a:p>
            <a:pPr lvl="1"/>
            <a:r>
              <a:rPr lang="ru-RU" altLang="ru-RU">
                <a:effectLst/>
              </a:rPr>
              <a:t>Второй уровень</a:t>
            </a:r>
          </a:p>
          <a:p>
            <a:pPr lvl="2"/>
            <a:r>
              <a:rPr lang="ru-RU" altLang="ru-RU">
                <a:effectLst/>
              </a:rPr>
              <a:t>Третий уровень</a:t>
            </a:r>
          </a:p>
          <a:p>
            <a:pPr lvl="3"/>
            <a:r>
              <a:rPr lang="ru-RU" altLang="ru-RU">
                <a:effectLst/>
              </a:rPr>
              <a:t>Четвертый уровень</a:t>
            </a:r>
          </a:p>
          <a:p>
            <a:pPr lvl="4"/>
            <a:r>
              <a:rPr lang="ru-RU" altLang="ru-RU">
                <a:effectLst/>
              </a:rPr>
              <a:t>Пятый уровень</a:t>
            </a:r>
          </a:p>
        </p:txBody>
      </p:sp>
      <p:sp>
        <p:nvSpPr>
          <p:cNvPr id="4" name="Дата 3"/>
          <p:cNvSpPr>
            <a:spLocks noGrp="1"/>
          </p:cNvSpPr>
          <p:nvPr>
            <p:ph type="dt" sz="half" idx="2"/>
          </p:nvPr>
        </p:nvSpPr>
        <p:spPr>
          <a:xfrm>
            <a:off x="457200" y="6356350"/>
            <a:ext cx="2133600" cy="365125"/>
          </a:xfrm>
          <a:prstGeom prst="rect">
            <a:avLst/>
          </a:prstGeom>
          <a:effectLst/>
        </p:spPr>
        <p:txBody>
          <a:bodyPr vert="horz" lIns="91418" tIns="45710" rIns="91418" bIns="45710" rtlCol="0" anchor="ctr"/>
          <a:lstStyle>
            <a:lvl1pPr algn="l" eaLnBrk="1" fontAlgn="auto" hangingPunct="1">
              <a:spcBef>
                <a:spcPct val="0"/>
              </a:spcBef>
              <a:spcAft>
                <a:spcPct val="0"/>
              </a:spcAft>
              <a:defRPr sz="1200">
                <a:solidFill>
                  <a:schemeClr val="tx1">
                    <a:tint val="75000"/>
                  </a:schemeClr>
                </a:solidFill>
                <a:effectLst/>
                <a:latin typeface="+mn-lt"/>
                <a:cs typeface="+mn-cs"/>
              </a:defRPr>
            </a:lvl1pPr>
          </a:lstStyle>
          <a:p>
            <a:pPr>
              <a:defRPr>
                <a:effectLst/>
              </a:defRPr>
            </a:pPr>
            <a:fld id="{7FF8BD1B-1DBC-44CB-925F-BC45CB69421B}" type="datetime1">
              <a:rPr lang="ru-RU">
                <a:effectLst/>
              </a:rPr>
              <a:pPr>
                <a:defRPr>
                  <a:effectLst/>
                </a:defRPr>
              </a:pPr>
              <a:t>16.04.2019</a:t>
            </a:fld>
            <a:endParaRPr lang="ru-RU">
              <a:effectLst/>
            </a:endParaRPr>
          </a:p>
        </p:txBody>
      </p:sp>
      <p:sp>
        <p:nvSpPr>
          <p:cNvPr id="5" name="Нижний колонтитул 4"/>
          <p:cNvSpPr>
            <a:spLocks noGrp="1"/>
          </p:cNvSpPr>
          <p:nvPr>
            <p:ph type="ftr" sz="quarter" idx="3"/>
          </p:nvPr>
        </p:nvSpPr>
        <p:spPr>
          <a:xfrm>
            <a:off x="3124200" y="6356350"/>
            <a:ext cx="2895600" cy="365125"/>
          </a:xfrm>
          <a:prstGeom prst="rect">
            <a:avLst/>
          </a:prstGeom>
          <a:effectLst/>
        </p:spPr>
        <p:txBody>
          <a:bodyPr vert="horz" lIns="91418" tIns="45710" rIns="91418" bIns="45710" rtlCol="0" anchor="ctr"/>
          <a:lstStyle>
            <a:lvl1pPr algn="ctr" eaLnBrk="1" fontAlgn="auto" hangingPunct="1">
              <a:spcBef>
                <a:spcPct val="0"/>
              </a:spcBef>
              <a:spcAft>
                <a:spcPct val="0"/>
              </a:spcAft>
              <a:defRPr sz="1200">
                <a:solidFill>
                  <a:schemeClr val="tx1">
                    <a:tint val="75000"/>
                  </a:schemeClr>
                </a:solidFill>
                <a:effectLst/>
                <a:latin typeface="+mn-lt"/>
                <a:cs typeface="+mn-cs"/>
              </a:defRPr>
            </a:lvl1pPr>
          </a:lstStyle>
          <a:p>
            <a:pPr>
              <a:defRPr>
                <a:effectLst/>
              </a:defRPr>
            </a:pPr>
            <a:endParaRPr lang="ru-RU">
              <a:effectLst/>
            </a:endParaRPr>
          </a:p>
        </p:txBody>
      </p:sp>
      <p:sp>
        <p:nvSpPr>
          <p:cNvPr id="6" name="Номер слайда 5"/>
          <p:cNvSpPr>
            <a:spLocks noGrp="1"/>
          </p:cNvSpPr>
          <p:nvPr>
            <p:ph type="sldNum" sz="quarter" idx="4"/>
          </p:nvPr>
        </p:nvSpPr>
        <p:spPr>
          <a:xfrm>
            <a:off x="6553200" y="6356350"/>
            <a:ext cx="2133600" cy="365125"/>
          </a:xfrm>
          <a:prstGeom prst="rect">
            <a:avLst/>
          </a:prstGeom>
          <a:effectLst/>
        </p:spPr>
        <p:txBody>
          <a:bodyPr vert="horz" wrap="square" lIns="91418" tIns="45710" rIns="91418" bIns="45710" anchor="ctr" anchorCtr="0" compatLnSpc="1">
            <a:prstTxWarp prst="textNoShape">
              <a:avLst/>
            </a:prstTxWarp>
          </a:bodyPr>
          <a:lstStyle>
            <a:lvl1pPr algn="r" eaLnBrk="1" hangingPunct="1">
              <a:defRPr sz="1200">
                <a:solidFill>
                  <a:srgbClr val="898989"/>
                </a:solidFill>
                <a:effectLst/>
                <a:latin typeface="Calibri" panose="020F0502020204030204" pitchFamily="34" charset="0"/>
              </a:defRPr>
            </a:lvl1pPr>
          </a:lstStyle>
          <a:p>
            <a:fld id="{2A50A803-5A44-4405-8FD9-7642B6EEE0EF}" type="slidenum">
              <a:rPr lang="ru-RU" altLang="ru-RU">
                <a:effectLst/>
              </a:rPr>
              <a:t>‹#›</a:t>
            </a:fld>
            <a:endParaRPr lang="ru-RU" altLang="ru-RU">
              <a:effectLst/>
            </a:endParaRPr>
          </a:p>
        </p:txBody>
      </p:sp>
    </p:spTree>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transition/>
  <p:hf hdr="0" ftr="0" dt="0"/>
  <p:txStyles>
    <p:titleStyle>
      <a:lvl1pPr algn="ctr" rtl="0" eaLnBrk="0" fontAlgn="base" hangingPunct="0">
        <a:spcBef>
          <a:spcPct val="0"/>
        </a:spcBef>
        <a:spcAft>
          <a:spcPct val="0"/>
        </a:spcAft>
        <a:defRPr sz="4400" kern="1200">
          <a:solidFill>
            <a:schemeClr val="tx1"/>
          </a:solidFill>
          <a:effectLst/>
          <a:latin typeface="+mj-lt"/>
          <a:ea typeface="+mj-ea"/>
          <a:cs typeface="+mj-cs"/>
        </a:defRPr>
      </a:lvl1pPr>
      <a:lvl2pPr algn="ctr" rtl="0" eaLnBrk="0" fontAlgn="base" hangingPunct="0">
        <a:spcBef>
          <a:spcPct val="0"/>
        </a:spcBef>
        <a:spcAft>
          <a:spcPct val="0"/>
        </a:spcAft>
        <a:defRPr sz="4400">
          <a:solidFill>
            <a:schemeClr val="tx1"/>
          </a:solidFill>
          <a:effectLst/>
          <a:latin typeface="Calibri" panose="020F0502020204030204" pitchFamily="34" charset="0"/>
        </a:defRPr>
      </a:lvl2pPr>
      <a:lvl3pPr algn="ctr" rtl="0" eaLnBrk="0" fontAlgn="base" hangingPunct="0">
        <a:spcBef>
          <a:spcPct val="0"/>
        </a:spcBef>
        <a:spcAft>
          <a:spcPct val="0"/>
        </a:spcAft>
        <a:defRPr sz="4400">
          <a:solidFill>
            <a:schemeClr val="tx1"/>
          </a:solidFill>
          <a:effectLst/>
          <a:latin typeface="Calibri" panose="020F0502020204030204" pitchFamily="34" charset="0"/>
        </a:defRPr>
      </a:lvl3pPr>
      <a:lvl4pPr algn="ctr" rtl="0" eaLnBrk="0" fontAlgn="base" hangingPunct="0">
        <a:spcBef>
          <a:spcPct val="0"/>
        </a:spcBef>
        <a:spcAft>
          <a:spcPct val="0"/>
        </a:spcAft>
        <a:defRPr sz="4400">
          <a:solidFill>
            <a:schemeClr val="tx1"/>
          </a:solidFill>
          <a:effectLst/>
          <a:latin typeface="Calibri" panose="020F0502020204030204" pitchFamily="34" charset="0"/>
        </a:defRPr>
      </a:lvl4pPr>
      <a:lvl5pPr algn="ctr" rtl="0" eaLnBrk="0" fontAlgn="base" hangingPunct="0">
        <a:spcBef>
          <a:spcPct val="0"/>
        </a:spcBef>
        <a:spcAft>
          <a:spcPct val="0"/>
        </a:spcAft>
        <a:defRPr sz="4400">
          <a:solidFill>
            <a:schemeClr val="tx1"/>
          </a:solidFill>
          <a:effectLst/>
          <a:latin typeface="Calibri" panose="020F0502020204030204" pitchFamily="34" charset="0"/>
        </a:defRPr>
      </a:lvl5pPr>
      <a:lvl6pPr marL="457090" algn="ctr" rtl="0" fontAlgn="base">
        <a:spcBef>
          <a:spcPct val="0"/>
        </a:spcBef>
        <a:spcAft>
          <a:spcPct val="0"/>
        </a:spcAft>
        <a:defRPr sz="4400">
          <a:solidFill>
            <a:schemeClr val="tx1"/>
          </a:solidFill>
          <a:effectLst/>
          <a:latin typeface="Calibri" panose="020F0502020204030204" pitchFamily="34" charset="0"/>
        </a:defRPr>
      </a:lvl6pPr>
      <a:lvl7pPr marL="914180" algn="ctr" rtl="0" fontAlgn="base">
        <a:spcBef>
          <a:spcPct val="0"/>
        </a:spcBef>
        <a:spcAft>
          <a:spcPct val="0"/>
        </a:spcAft>
        <a:defRPr sz="4400">
          <a:solidFill>
            <a:schemeClr val="tx1"/>
          </a:solidFill>
          <a:effectLst/>
          <a:latin typeface="Calibri" panose="020F0502020204030204" pitchFamily="34" charset="0"/>
        </a:defRPr>
      </a:lvl7pPr>
      <a:lvl8pPr marL="1371270" algn="ctr" rtl="0" fontAlgn="base">
        <a:spcBef>
          <a:spcPct val="0"/>
        </a:spcBef>
        <a:spcAft>
          <a:spcPct val="0"/>
        </a:spcAft>
        <a:defRPr sz="4400">
          <a:solidFill>
            <a:schemeClr val="tx1"/>
          </a:solidFill>
          <a:effectLst/>
          <a:latin typeface="Calibri" panose="020F0502020204030204" pitchFamily="34" charset="0"/>
        </a:defRPr>
      </a:lvl8pPr>
      <a:lvl9pPr marL="1828361" algn="ctr" rtl="0" fontAlgn="base">
        <a:spcBef>
          <a:spcPct val="0"/>
        </a:spcBef>
        <a:spcAft>
          <a:spcPct val="0"/>
        </a:spcAft>
        <a:defRPr sz="4400">
          <a:solidFill>
            <a:schemeClr val="tx1"/>
          </a:solidFill>
          <a:effectLst/>
          <a:latin typeface="Calibri" panose="020F0502020204030204" pitchFamily="34" charset="0"/>
        </a:defRPr>
      </a:lvl9pPr>
    </p:titleStyle>
    <p:body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effectLst/>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sz="2800" kern="1200">
          <a:solidFill>
            <a:schemeClr val="tx1"/>
          </a:solidFill>
          <a:effectLst/>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sz="2400" kern="1200">
          <a:solidFill>
            <a:schemeClr val="tx1"/>
          </a:solidFill>
          <a:effectLst/>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sz="2000" kern="1200">
          <a:solidFill>
            <a:schemeClr val="tx1"/>
          </a:solidFill>
          <a:effectLst/>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sz="2000" kern="1200">
          <a:solidFill>
            <a:schemeClr val="tx1"/>
          </a:solidFill>
          <a:effectLst/>
          <a:latin typeface="+mn-lt"/>
          <a:ea typeface="+mn-ea"/>
          <a:cs typeface="+mn-cs"/>
        </a:defRPr>
      </a:lvl5pPr>
      <a:lvl6pPr marL="2513996" indent="-228545" algn="l" defTabSz="914180" rtl="0" eaLnBrk="1" latinLnBrk="0" hangingPunct="1">
        <a:spcBef>
          <a:spcPct val="20000"/>
        </a:spcBef>
        <a:buFont typeface="Arial" pitchFamily="34" charset="0"/>
        <a:buChar char="•"/>
        <a:defRPr sz="2000" kern="1200">
          <a:solidFill>
            <a:schemeClr val="tx1"/>
          </a:solidFill>
          <a:effectLst/>
          <a:latin typeface="+mn-lt"/>
          <a:ea typeface="+mn-ea"/>
          <a:cs typeface="+mn-cs"/>
        </a:defRPr>
      </a:lvl6pPr>
      <a:lvl7pPr marL="2971086" indent="-228545" algn="l" defTabSz="914180" rtl="0" eaLnBrk="1" latinLnBrk="0" hangingPunct="1">
        <a:spcBef>
          <a:spcPct val="20000"/>
        </a:spcBef>
        <a:buFont typeface="Arial" pitchFamily="34" charset="0"/>
        <a:buChar char="•"/>
        <a:defRPr sz="2000" kern="1200">
          <a:solidFill>
            <a:schemeClr val="tx1"/>
          </a:solidFill>
          <a:effectLst/>
          <a:latin typeface="+mn-lt"/>
          <a:ea typeface="+mn-ea"/>
          <a:cs typeface="+mn-cs"/>
        </a:defRPr>
      </a:lvl7pPr>
      <a:lvl8pPr marL="3428178" indent="-228545" algn="l" defTabSz="914180" rtl="0" eaLnBrk="1" latinLnBrk="0" hangingPunct="1">
        <a:spcBef>
          <a:spcPct val="20000"/>
        </a:spcBef>
        <a:buFont typeface="Arial" pitchFamily="34" charset="0"/>
        <a:buChar char="•"/>
        <a:defRPr sz="2000" kern="1200">
          <a:solidFill>
            <a:schemeClr val="tx1"/>
          </a:solidFill>
          <a:effectLst/>
          <a:latin typeface="+mn-lt"/>
          <a:ea typeface="+mn-ea"/>
          <a:cs typeface="+mn-cs"/>
        </a:defRPr>
      </a:lvl8pPr>
      <a:lvl9pPr marL="3885268" indent="-228545" algn="l" defTabSz="914180" rtl="0" eaLnBrk="1" latinLnBrk="0" hangingPunct="1">
        <a:spcBef>
          <a:spcPct val="20000"/>
        </a:spcBef>
        <a:buFont typeface="Arial" pitchFamily="34" charset="0"/>
        <a:buChar char="•"/>
        <a:defRPr sz="2000" kern="1200">
          <a:solidFill>
            <a:schemeClr val="tx1"/>
          </a:solidFill>
          <a:effectLst/>
          <a:latin typeface="+mn-lt"/>
          <a:ea typeface="+mn-ea"/>
          <a:cs typeface="+mn-cs"/>
        </a:defRPr>
      </a:lvl9pPr>
    </p:bodyStyle>
    <p:otherStyle>
      <a:defPPr>
        <a:defRPr lang="ru-RU">
          <a:effectLst/>
        </a:defRPr>
      </a:defPPr>
      <a:lvl1pPr marL="0" algn="l" defTabSz="914180" rtl="0" eaLnBrk="1" latinLnBrk="0" hangingPunct="1">
        <a:defRPr sz="1800" kern="1200">
          <a:solidFill>
            <a:schemeClr val="tx1"/>
          </a:solidFill>
          <a:effectLst/>
          <a:latin typeface="+mn-lt"/>
          <a:ea typeface="+mn-ea"/>
          <a:cs typeface="+mn-cs"/>
        </a:defRPr>
      </a:lvl1pPr>
      <a:lvl2pPr marL="457090" algn="l" defTabSz="914180" rtl="0" eaLnBrk="1" latinLnBrk="0" hangingPunct="1">
        <a:defRPr sz="1800" kern="1200">
          <a:solidFill>
            <a:schemeClr val="tx1"/>
          </a:solidFill>
          <a:effectLst/>
          <a:latin typeface="+mn-lt"/>
          <a:ea typeface="+mn-ea"/>
          <a:cs typeface="+mn-cs"/>
        </a:defRPr>
      </a:lvl2pPr>
      <a:lvl3pPr marL="914180" algn="l" defTabSz="914180" rtl="0" eaLnBrk="1" latinLnBrk="0" hangingPunct="1">
        <a:defRPr sz="1800" kern="1200">
          <a:solidFill>
            <a:schemeClr val="tx1"/>
          </a:solidFill>
          <a:effectLst/>
          <a:latin typeface="+mn-lt"/>
          <a:ea typeface="+mn-ea"/>
          <a:cs typeface="+mn-cs"/>
        </a:defRPr>
      </a:lvl3pPr>
      <a:lvl4pPr marL="1371270" algn="l" defTabSz="914180" rtl="0" eaLnBrk="1" latinLnBrk="0" hangingPunct="1">
        <a:defRPr sz="1800" kern="1200">
          <a:solidFill>
            <a:schemeClr val="tx1"/>
          </a:solidFill>
          <a:effectLst/>
          <a:latin typeface="+mn-lt"/>
          <a:ea typeface="+mn-ea"/>
          <a:cs typeface="+mn-cs"/>
        </a:defRPr>
      </a:lvl4pPr>
      <a:lvl5pPr marL="1828361" algn="l" defTabSz="914180" rtl="0" eaLnBrk="1" latinLnBrk="0" hangingPunct="1">
        <a:defRPr sz="1800" kern="1200">
          <a:solidFill>
            <a:schemeClr val="tx1"/>
          </a:solidFill>
          <a:effectLst/>
          <a:latin typeface="+mn-lt"/>
          <a:ea typeface="+mn-ea"/>
          <a:cs typeface="+mn-cs"/>
        </a:defRPr>
      </a:lvl5pPr>
      <a:lvl6pPr marL="2285451" algn="l" defTabSz="914180" rtl="0" eaLnBrk="1" latinLnBrk="0" hangingPunct="1">
        <a:defRPr sz="1800" kern="1200">
          <a:solidFill>
            <a:schemeClr val="tx1"/>
          </a:solidFill>
          <a:effectLst/>
          <a:latin typeface="+mn-lt"/>
          <a:ea typeface="+mn-ea"/>
          <a:cs typeface="+mn-cs"/>
        </a:defRPr>
      </a:lvl6pPr>
      <a:lvl7pPr marL="2742542" algn="l" defTabSz="914180" rtl="0" eaLnBrk="1" latinLnBrk="0" hangingPunct="1">
        <a:defRPr sz="1800" kern="1200">
          <a:solidFill>
            <a:schemeClr val="tx1"/>
          </a:solidFill>
          <a:effectLst/>
          <a:latin typeface="+mn-lt"/>
          <a:ea typeface="+mn-ea"/>
          <a:cs typeface="+mn-cs"/>
        </a:defRPr>
      </a:lvl7pPr>
      <a:lvl8pPr marL="3199632" algn="l" defTabSz="914180" rtl="0" eaLnBrk="1" latinLnBrk="0" hangingPunct="1">
        <a:defRPr sz="1800" kern="1200">
          <a:solidFill>
            <a:schemeClr val="tx1"/>
          </a:solidFill>
          <a:effectLst/>
          <a:latin typeface="+mn-lt"/>
          <a:ea typeface="+mn-ea"/>
          <a:cs typeface="+mn-cs"/>
        </a:defRPr>
      </a:lvl8pPr>
      <a:lvl9pPr marL="3656722" algn="l" defTabSz="914180" rtl="0" eaLnBrk="1" latinLnBrk="0" hangingPunct="1">
        <a:defRPr sz="1800" kern="1200">
          <a:solidFill>
            <a:schemeClr val="tx1"/>
          </a:solidFill>
          <a:effectLst/>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a:effectLst/>
      </p:grpSpPr>
      <p:sp>
        <p:nvSpPr>
          <p:cNvPr id="2050" name="Заголовок 1"/>
          <p:cNvSpPr>
            <a:spLocks noGrp="1"/>
          </p:cNvSpPr>
          <p:nvPr>
            <p:ph type="title"/>
          </p:nvPr>
        </p:nvSpPr>
        <p:spPr>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10" rIns="91418" bIns="45710" anchor="ctr" anchorCtr="0" compatLnSpc="1">
            <a:prstTxWarp prst="textNoShape">
              <a:avLst/>
            </a:prstTxWarp>
          </a:bodyPr>
          <a:lstStyle/>
          <a:p>
            <a:pPr lvl="0"/>
            <a:r>
              <a:rPr lang="ru-RU" altLang="ru-RU">
                <a:effectLst/>
              </a:rPr>
              <a:t>Образец заголовка</a:t>
            </a:r>
          </a:p>
        </p:txBody>
      </p:sp>
      <p:sp>
        <p:nvSpPr>
          <p:cNvPr id="2051" name="Текст 2"/>
          <p:cNvSpPr>
            <a:spLocks noGrp="1"/>
          </p:cNvSpPr>
          <p:nvPr>
            <p:ph type="body" idx="1"/>
          </p:nvPr>
        </p:nvSpPr>
        <p:spPr>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10" rIns="91418" bIns="45710" anchor="t" anchorCtr="0" compatLnSpc="1">
            <a:prstTxWarp prst="textNoShape">
              <a:avLst/>
            </a:prstTxWarp>
          </a:bodyPr>
          <a:lstStyle/>
          <a:p>
            <a:pPr lvl="0"/>
            <a:r>
              <a:rPr lang="ru-RU" altLang="ru-RU">
                <a:effectLst/>
              </a:rPr>
              <a:t>Образец текста</a:t>
            </a:r>
          </a:p>
          <a:p>
            <a:pPr lvl="1"/>
            <a:r>
              <a:rPr lang="ru-RU" altLang="ru-RU">
                <a:effectLst/>
              </a:rPr>
              <a:t>Второй уровень</a:t>
            </a:r>
          </a:p>
          <a:p>
            <a:pPr lvl="2"/>
            <a:r>
              <a:rPr lang="ru-RU" altLang="ru-RU">
                <a:effectLst/>
              </a:rPr>
              <a:t>Третий уровень</a:t>
            </a:r>
          </a:p>
          <a:p>
            <a:pPr lvl="3"/>
            <a:r>
              <a:rPr lang="ru-RU" altLang="ru-RU">
                <a:effectLst/>
              </a:rPr>
              <a:t>Четвертый уровень</a:t>
            </a:r>
          </a:p>
          <a:p>
            <a:pPr lvl="4"/>
            <a:r>
              <a:rPr lang="ru-RU" altLang="ru-RU">
                <a:effectLst/>
              </a:rPr>
              <a:t>Пятый уровень</a:t>
            </a:r>
          </a:p>
        </p:txBody>
      </p:sp>
      <p:sp>
        <p:nvSpPr>
          <p:cNvPr id="4" name="Дата 3"/>
          <p:cNvSpPr>
            <a:spLocks noGrp="1"/>
          </p:cNvSpPr>
          <p:nvPr>
            <p:ph type="dt" sz="half" idx="2"/>
          </p:nvPr>
        </p:nvSpPr>
        <p:spPr>
          <a:xfrm>
            <a:off x="457200" y="6356350"/>
            <a:ext cx="2133600" cy="365125"/>
          </a:xfrm>
          <a:prstGeom prst="rect">
            <a:avLst/>
          </a:prstGeom>
          <a:effectLst/>
        </p:spPr>
        <p:txBody>
          <a:bodyPr vert="horz" lIns="91418" tIns="45710" rIns="91418" bIns="45710" rtlCol="0" anchor="ctr"/>
          <a:lstStyle>
            <a:lvl1pPr algn="l" defTabSz="914180" eaLnBrk="1" fontAlgn="auto" hangingPunct="1">
              <a:spcBef>
                <a:spcPct val="0"/>
              </a:spcBef>
              <a:spcAft>
                <a:spcPct val="0"/>
              </a:spcAft>
              <a:defRPr sz="1200">
                <a:solidFill>
                  <a:prstClr val="black">
                    <a:tint val="75000"/>
                  </a:prstClr>
                </a:solidFill>
                <a:effectLst/>
                <a:latin typeface="Calibri"/>
                <a:cs typeface="+mn-cs"/>
              </a:defRPr>
            </a:lvl1pPr>
          </a:lstStyle>
          <a:p>
            <a:pPr>
              <a:defRPr>
                <a:effectLst/>
              </a:defRPr>
            </a:pPr>
            <a:fld id="{CDAFEE1F-AE94-44F4-8DB3-47F9D64D993A}" type="datetimeFigureOut">
              <a:rPr lang="ru-RU">
                <a:effectLst/>
              </a:rPr>
              <a:pPr>
                <a:defRPr>
                  <a:effectLst/>
                </a:defRPr>
              </a:pPr>
              <a:t>16.04.2019</a:t>
            </a:fld>
            <a:endParaRPr lang="ru-RU">
              <a:effectLst/>
            </a:endParaRPr>
          </a:p>
        </p:txBody>
      </p:sp>
      <p:sp>
        <p:nvSpPr>
          <p:cNvPr id="5" name="Нижний колонтитул 4"/>
          <p:cNvSpPr>
            <a:spLocks noGrp="1"/>
          </p:cNvSpPr>
          <p:nvPr>
            <p:ph type="ftr" sz="quarter" idx="3"/>
          </p:nvPr>
        </p:nvSpPr>
        <p:spPr>
          <a:xfrm>
            <a:off x="3124200" y="6356350"/>
            <a:ext cx="2895600" cy="365125"/>
          </a:xfrm>
          <a:prstGeom prst="rect">
            <a:avLst/>
          </a:prstGeom>
          <a:effectLst/>
        </p:spPr>
        <p:txBody>
          <a:bodyPr vert="horz" lIns="91418" tIns="45710" rIns="91418" bIns="45710" rtlCol="0" anchor="ctr"/>
          <a:lstStyle>
            <a:lvl1pPr algn="ctr" defTabSz="914180" eaLnBrk="1" fontAlgn="auto" hangingPunct="1">
              <a:spcBef>
                <a:spcPct val="0"/>
              </a:spcBef>
              <a:spcAft>
                <a:spcPct val="0"/>
              </a:spcAft>
              <a:defRPr sz="1200">
                <a:solidFill>
                  <a:prstClr val="black">
                    <a:tint val="75000"/>
                  </a:prstClr>
                </a:solidFill>
                <a:effectLst/>
                <a:latin typeface="Calibri"/>
                <a:cs typeface="+mn-cs"/>
              </a:defRPr>
            </a:lvl1pPr>
          </a:lstStyle>
          <a:p>
            <a:pPr>
              <a:defRPr>
                <a:effectLst/>
              </a:defRPr>
            </a:pPr>
            <a:endParaRPr lang="ru-RU">
              <a:effectLst/>
            </a:endParaRPr>
          </a:p>
        </p:txBody>
      </p:sp>
      <p:sp>
        <p:nvSpPr>
          <p:cNvPr id="6" name="Номер слайда 5"/>
          <p:cNvSpPr>
            <a:spLocks noGrp="1"/>
          </p:cNvSpPr>
          <p:nvPr>
            <p:ph type="sldNum" sz="quarter" idx="4"/>
          </p:nvPr>
        </p:nvSpPr>
        <p:spPr>
          <a:xfrm>
            <a:off x="6553200" y="6356350"/>
            <a:ext cx="2133600" cy="365125"/>
          </a:xfrm>
          <a:prstGeom prst="rect">
            <a:avLst/>
          </a:prstGeom>
          <a:effectLst/>
        </p:spPr>
        <p:txBody>
          <a:bodyPr vert="horz" wrap="square" lIns="91418" tIns="45710" rIns="91418" bIns="45710" anchor="ctr" anchorCtr="0" compatLnSpc="1">
            <a:prstTxWarp prst="textNoShape">
              <a:avLst/>
            </a:prstTxWarp>
          </a:bodyPr>
          <a:lstStyle>
            <a:lvl1pPr algn="r" defTabSz="912813" eaLnBrk="1" hangingPunct="1">
              <a:defRPr sz="1200">
                <a:solidFill>
                  <a:srgbClr val="898989"/>
                </a:solidFill>
                <a:effectLst/>
                <a:latin typeface="Calibri" panose="020F0502020204030204" pitchFamily="34" charset="0"/>
              </a:defRPr>
            </a:lvl1pPr>
          </a:lstStyle>
          <a:p>
            <a:fld id="{C74D18F7-DBD6-4D04-B01C-2D3AB8F6CED3}" type="slidenum">
              <a:rPr lang="ru-RU" altLang="ru-RU">
                <a:effectLst/>
              </a:rPr>
              <a:t>‹#›</a:t>
            </a:fld>
            <a:endParaRPr lang="ru-RU" altLang="ru-RU">
              <a:effectLst/>
            </a:endParaRPr>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ransition/>
  <p:hf hdr="0" ftr="0" dt="0"/>
  <p:txStyles>
    <p:titleStyle>
      <a:lvl1pPr algn="ctr" defTabSz="912813" rtl="0" eaLnBrk="0" fontAlgn="base" hangingPunct="0">
        <a:spcBef>
          <a:spcPct val="0"/>
        </a:spcBef>
        <a:spcAft>
          <a:spcPct val="0"/>
        </a:spcAft>
        <a:defRPr sz="4400" kern="1200">
          <a:solidFill>
            <a:schemeClr val="tx1"/>
          </a:solidFill>
          <a:effectLst/>
          <a:latin typeface="+mj-lt"/>
          <a:ea typeface="+mj-ea"/>
          <a:cs typeface="+mj-cs"/>
        </a:defRPr>
      </a:lvl1pPr>
      <a:lvl2pPr algn="ctr" defTabSz="912813" rtl="0" eaLnBrk="0" fontAlgn="base" hangingPunct="0">
        <a:spcBef>
          <a:spcPct val="0"/>
        </a:spcBef>
        <a:spcAft>
          <a:spcPct val="0"/>
        </a:spcAft>
        <a:defRPr sz="4400">
          <a:solidFill>
            <a:schemeClr val="tx1"/>
          </a:solidFill>
          <a:effectLst/>
          <a:latin typeface="Calibri" panose="020F0502020204030204" pitchFamily="34" charset="0"/>
        </a:defRPr>
      </a:lvl2pPr>
      <a:lvl3pPr algn="ctr" defTabSz="912813" rtl="0" eaLnBrk="0" fontAlgn="base" hangingPunct="0">
        <a:spcBef>
          <a:spcPct val="0"/>
        </a:spcBef>
        <a:spcAft>
          <a:spcPct val="0"/>
        </a:spcAft>
        <a:defRPr sz="4400">
          <a:solidFill>
            <a:schemeClr val="tx1"/>
          </a:solidFill>
          <a:effectLst/>
          <a:latin typeface="Calibri" panose="020F0502020204030204" pitchFamily="34" charset="0"/>
        </a:defRPr>
      </a:lvl3pPr>
      <a:lvl4pPr algn="ctr" defTabSz="912813" rtl="0" eaLnBrk="0" fontAlgn="base" hangingPunct="0">
        <a:spcBef>
          <a:spcPct val="0"/>
        </a:spcBef>
        <a:spcAft>
          <a:spcPct val="0"/>
        </a:spcAft>
        <a:defRPr sz="4400">
          <a:solidFill>
            <a:schemeClr val="tx1"/>
          </a:solidFill>
          <a:effectLst/>
          <a:latin typeface="Calibri" panose="020F0502020204030204" pitchFamily="34" charset="0"/>
        </a:defRPr>
      </a:lvl4pPr>
      <a:lvl5pPr algn="ctr" defTabSz="912813" rtl="0" eaLnBrk="0" fontAlgn="base" hangingPunct="0">
        <a:spcBef>
          <a:spcPct val="0"/>
        </a:spcBef>
        <a:spcAft>
          <a:spcPct val="0"/>
        </a:spcAft>
        <a:defRPr sz="4400">
          <a:solidFill>
            <a:schemeClr val="tx1"/>
          </a:solidFill>
          <a:effectLst/>
          <a:latin typeface="Calibri" panose="020F0502020204030204" pitchFamily="34" charset="0"/>
        </a:defRPr>
      </a:lvl5pPr>
      <a:lvl6pPr marL="457200" algn="ctr" defTabSz="912813" rtl="0" fontAlgn="base">
        <a:spcBef>
          <a:spcPct val="0"/>
        </a:spcBef>
        <a:spcAft>
          <a:spcPct val="0"/>
        </a:spcAft>
        <a:defRPr sz="4400">
          <a:solidFill>
            <a:schemeClr val="tx1"/>
          </a:solidFill>
          <a:effectLst/>
          <a:latin typeface="Calibri" panose="020F0502020204030204" pitchFamily="34" charset="0"/>
        </a:defRPr>
      </a:lvl6pPr>
      <a:lvl7pPr marL="914400" algn="ctr" defTabSz="912813" rtl="0" fontAlgn="base">
        <a:spcBef>
          <a:spcPct val="0"/>
        </a:spcBef>
        <a:spcAft>
          <a:spcPct val="0"/>
        </a:spcAft>
        <a:defRPr sz="4400">
          <a:solidFill>
            <a:schemeClr val="tx1"/>
          </a:solidFill>
          <a:effectLst/>
          <a:latin typeface="Calibri" panose="020F0502020204030204" pitchFamily="34" charset="0"/>
        </a:defRPr>
      </a:lvl7pPr>
      <a:lvl8pPr marL="1371600" algn="ctr" defTabSz="912813" rtl="0" fontAlgn="base">
        <a:spcBef>
          <a:spcPct val="0"/>
        </a:spcBef>
        <a:spcAft>
          <a:spcPct val="0"/>
        </a:spcAft>
        <a:defRPr sz="4400">
          <a:solidFill>
            <a:schemeClr val="tx1"/>
          </a:solidFill>
          <a:effectLst/>
          <a:latin typeface="Calibri" panose="020F0502020204030204" pitchFamily="34" charset="0"/>
        </a:defRPr>
      </a:lvl8pPr>
      <a:lvl9pPr marL="1828800" algn="ctr" defTabSz="912813" rtl="0" fontAlgn="base">
        <a:spcBef>
          <a:spcPct val="0"/>
        </a:spcBef>
        <a:spcAft>
          <a:spcPct val="0"/>
        </a:spcAft>
        <a:defRPr sz="4400">
          <a:solidFill>
            <a:schemeClr val="tx1"/>
          </a:solidFill>
          <a:effectLst/>
          <a:latin typeface="Calibri" panose="020F0502020204030204" pitchFamily="34" charset="0"/>
        </a:defRPr>
      </a:lvl9pPr>
    </p:titleStyle>
    <p:body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effectLst/>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effectLst/>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effectLst/>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effectLst/>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effectLst/>
          <a:latin typeface="+mn-lt"/>
          <a:ea typeface="+mn-ea"/>
          <a:cs typeface="+mn-cs"/>
        </a:defRPr>
      </a:lvl5pPr>
      <a:lvl6pPr marL="2513996" indent="-228545" algn="l" defTabSz="914180" rtl="0" eaLnBrk="1" latinLnBrk="0" hangingPunct="1">
        <a:spcBef>
          <a:spcPct val="20000"/>
        </a:spcBef>
        <a:buFont typeface="Arial" panose="020B0604020202020204" pitchFamily="34" charset="0"/>
        <a:buChar char="•"/>
        <a:defRPr sz="2000" kern="1200">
          <a:solidFill>
            <a:schemeClr val="tx1"/>
          </a:solidFill>
          <a:effectLst/>
          <a:latin typeface="+mn-lt"/>
          <a:ea typeface="+mn-ea"/>
          <a:cs typeface="+mn-cs"/>
        </a:defRPr>
      </a:lvl6pPr>
      <a:lvl7pPr marL="2971086" indent="-228545" algn="l" defTabSz="914180" rtl="0" eaLnBrk="1" latinLnBrk="0" hangingPunct="1">
        <a:spcBef>
          <a:spcPct val="20000"/>
        </a:spcBef>
        <a:buFont typeface="Arial" panose="020B0604020202020204" pitchFamily="34" charset="0"/>
        <a:buChar char="•"/>
        <a:defRPr sz="2000" kern="1200">
          <a:solidFill>
            <a:schemeClr val="tx1"/>
          </a:solidFill>
          <a:effectLst/>
          <a:latin typeface="+mn-lt"/>
          <a:ea typeface="+mn-ea"/>
          <a:cs typeface="+mn-cs"/>
        </a:defRPr>
      </a:lvl7pPr>
      <a:lvl8pPr marL="3428178" indent="-228545" algn="l" defTabSz="914180" rtl="0" eaLnBrk="1" latinLnBrk="0" hangingPunct="1">
        <a:spcBef>
          <a:spcPct val="20000"/>
        </a:spcBef>
        <a:buFont typeface="Arial" panose="020B0604020202020204" pitchFamily="34" charset="0"/>
        <a:buChar char="•"/>
        <a:defRPr sz="2000" kern="1200">
          <a:solidFill>
            <a:schemeClr val="tx1"/>
          </a:solidFill>
          <a:effectLst/>
          <a:latin typeface="+mn-lt"/>
          <a:ea typeface="+mn-ea"/>
          <a:cs typeface="+mn-cs"/>
        </a:defRPr>
      </a:lvl8pPr>
      <a:lvl9pPr marL="3885268" indent="-228545" algn="l" defTabSz="914180" rtl="0" eaLnBrk="1" latinLnBrk="0" hangingPunct="1">
        <a:spcBef>
          <a:spcPct val="20000"/>
        </a:spcBef>
        <a:buFont typeface="Arial" panose="020B0604020202020204" pitchFamily="34" charset="0"/>
        <a:buChar char="•"/>
        <a:defRPr sz="2000" kern="1200">
          <a:solidFill>
            <a:schemeClr val="tx1"/>
          </a:solidFill>
          <a:effectLst/>
          <a:latin typeface="+mn-lt"/>
          <a:ea typeface="+mn-ea"/>
          <a:cs typeface="+mn-cs"/>
        </a:defRPr>
      </a:lvl9pPr>
    </p:bodyStyle>
    <p:otherStyle>
      <a:defPPr>
        <a:defRPr lang="ru-RU">
          <a:effectLst/>
        </a:defRPr>
      </a:defPPr>
      <a:lvl1pPr marL="0" algn="l" defTabSz="914180" rtl="0" eaLnBrk="1" latinLnBrk="0" hangingPunct="1">
        <a:defRPr sz="1800" kern="1200">
          <a:solidFill>
            <a:schemeClr val="tx1"/>
          </a:solidFill>
          <a:effectLst/>
          <a:latin typeface="+mn-lt"/>
          <a:ea typeface="+mn-ea"/>
          <a:cs typeface="+mn-cs"/>
        </a:defRPr>
      </a:lvl1pPr>
      <a:lvl2pPr marL="457090" algn="l" defTabSz="914180" rtl="0" eaLnBrk="1" latinLnBrk="0" hangingPunct="1">
        <a:defRPr sz="1800" kern="1200">
          <a:solidFill>
            <a:schemeClr val="tx1"/>
          </a:solidFill>
          <a:effectLst/>
          <a:latin typeface="+mn-lt"/>
          <a:ea typeface="+mn-ea"/>
          <a:cs typeface="+mn-cs"/>
        </a:defRPr>
      </a:lvl2pPr>
      <a:lvl3pPr marL="914180" algn="l" defTabSz="914180" rtl="0" eaLnBrk="1" latinLnBrk="0" hangingPunct="1">
        <a:defRPr sz="1800" kern="1200">
          <a:solidFill>
            <a:schemeClr val="tx1"/>
          </a:solidFill>
          <a:effectLst/>
          <a:latin typeface="+mn-lt"/>
          <a:ea typeface="+mn-ea"/>
          <a:cs typeface="+mn-cs"/>
        </a:defRPr>
      </a:lvl3pPr>
      <a:lvl4pPr marL="1371270" algn="l" defTabSz="914180" rtl="0" eaLnBrk="1" latinLnBrk="0" hangingPunct="1">
        <a:defRPr sz="1800" kern="1200">
          <a:solidFill>
            <a:schemeClr val="tx1"/>
          </a:solidFill>
          <a:effectLst/>
          <a:latin typeface="+mn-lt"/>
          <a:ea typeface="+mn-ea"/>
          <a:cs typeface="+mn-cs"/>
        </a:defRPr>
      </a:lvl4pPr>
      <a:lvl5pPr marL="1828361" algn="l" defTabSz="914180" rtl="0" eaLnBrk="1" latinLnBrk="0" hangingPunct="1">
        <a:defRPr sz="1800" kern="1200">
          <a:solidFill>
            <a:schemeClr val="tx1"/>
          </a:solidFill>
          <a:effectLst/>
          <a:latin typeface="+mn-lt"/>
          <a:ea typeface="+mn-ea"/>
          <a:cs typeface="+mn-cs"/>
        </a:defRPr>
      </a:lvl5pPr>
      <a:lvl6pPr marL="2285451" algn="l" defTabSz="914180" rtl="0" eaLnBrk="1" latinLnBrk="0" hangingPunct="1">
        <a:defRPr sz="1800" kern="1200">
          <a:solidFill>
            <a:schemeClr val="tx1"/>
          </a:solidFill>
          <a:effectLst/>
          <a:latin typeface="+mn-lt"/>
          <a:ea typeface="+mn-ea"/>
          <a:cs typeface="+mn-cs"/>
        </a:defRPr>
      </a:lvl6pPr>
      <a:lvl7pPr marL="2742542" algn="l" defTabSz="914180" rtl="0" eaLnBrk="1" latinLnBrk="0" hangingPunct="1">
        <a:defRPr sz="1800" kern="1200">
          <a:solidFill>
            <a:schemeClr val="tx1"/>
          </a:solidFill>
          <a:effectLst/>
          <a:latin typeface="+mn-lt"/>
          <a:ea typeface="+mn-ea"/>
          <a:cs typeface="+mn-cs"/>
        </a:defRPr>
      </a:lvl7pPr>
      <a:lvl8pPr marL="3199632" algn="l" defTabSz="914180" rtl="0" eaLnBrk="1" latinLnBrk="0" hangingPunct="1">
        <a:defRPr sz="1800" kern="1200">
          <a:solidFill>
            <a:schemeClr val="tx1"/>
          </a:solidFill>
          <a:effectLst/>
          <a:latin typeface="+mn-lt"/>
          <a:ea typeface="+mn-ea"/>
          <a:cs typeface="+mn-cs"/>
        </a:defRPr>
      </a:lvl8pPr>
      <a:lvl9pPr marL="3656722" algn="l" defTabSz="914180" rtl="0" eaLnBrk="1" latinLnBrk="0" hangingPunct="1">
        <a:defRPr sz="1800" kern="1200">
          <a:solidFill>
            <a:schemeClr val="tx1"/>
          </a:solidFill>
          <a:effectLst/>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Microsoft_Excel_97-2003_Worksheet1.xls"/></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4338" name="Rectangle 2"/>
          <p:cNvSpPr>
            <a:spLocks noGrp="1" noChangeArrowheads="1"/>
          </p:cNvSpPr>
          <p:nvPr>
            <p:ph type="ctrTitle"/>
          </p:nvPr>
        </p:nvSpPr>
        <p:spPr>
          <a:xfrm>
            <a:off x="0" y="2205038"/>
            <a:ext cx="9144000" cy="2232025"/>
          </a:xfrm>
          <a:solidFill>
            <a:schemeClr val="tx2"/>
          </a:solidFill>
          <a:effectLst/>
        </p:spPr>
        <p:txBody>
          <a:bodyPr/>
          <a:lstStyle/>
          <a:p>
            <a:pPr rtl="0" eaLnBrk="1" hangingPunct="1"/>
            <a:r>
              <a:rPr lang="en-US" sz="2400" b="1" i="0" u="none" strike="noStrike" smtId="4294967295">
                <a:solidFill>
                  <a:srgbClr val="FFFFFF"/>
                </a:solidFill>
                <a:effectLst/>
                <a:highlight>
                  <a:srgbClr val="000000">
                    <a:alpha val="0"/>
                  </a:srgbClr>
                </a:highlight>
                <a:latin typeface="Calibri"/>
                <a:cs typeface="Calibri"/>
              </a:rPr>
              <a:t>Information to the annual report on the activities of JSC "MRPGC"  on provision of electric power transmission and distribution services to consumers and other interested parties</a:t>
            </a:r>
          </a:p>
        </p:txBody>
      </p:sp>
      <p:sp>
        <p:nvSpPr>
          <p:cNvPr id="14339" name="Rectangle 4"/>
          <p:cNvSpPr>
            <a:spLocks noGrp="1" noChangeArrowheads="1"/>
          </p:cNvSpPr>
          <p:nvPr>
            <p:ph type="subTitle" idx="1"/>
          </p:nvPr>
        </p:nvSpPr>
        <p:spPr>
          <a:xfrm>
            <a:off x="1331913" y="6217777"/>
            <a:ext cx="6407202" cy="305719"/>
          </a:xfrm>
          <a:effectLst/>
        </p:spPr>
        <p:txBody>
          <a:bodyPr lIns="92053" tIns="46027" rIns="92053" bIns="46027" anchor="ctr" anchorCtr="1">
            <a:spAutoFit/>
          </a:bodyPr>
          <a:lstStyle/>
          <a:p>
            <a:pPr rtl="0">
              <a:spcBef>
                <a:spcPct val="100000"/>
              </a:spcBef>
            </a:pPr>
            <a:r>
              <a:rPr lang="en-US" sz="1400" b="1" i="0" u="none" strike="noStrike" smtId="4294967295">
                <a:solidFill>
                  <a:srgbClr val="002060"/>
                </a:solidFill>
                <a:effectLst/>
                <a:highlight>
                  <a:srgbClr val="000000">
                    <a:alpha val="0"/>
                  </a:srgbClr>
                </a:highlight>
                <a:latin typeface="Arial"/>
                <a:cs typeface="Arial"/>
              </a:rPr>
              <a:t>April, 2017</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graphicFrame>
        <p:nvGraphicFramePr>
          <p:cNvPr id="3" name="Таблица 2"/>
          <p:cNvGraphicFramePr>
            <a:graphicFrameLocks noGrp="1"/>
          </p:cNvGraphicFramePr>
          <p:nvPr>
            <p:extLst>
              <p:ext uri="{D42A27DB-BD31-4B8C-83A1-F6EECF244321}">
                <p14:modId xmlns:p14="http://schemas.microsoft.com/office/powerpoint/2010/main" val="984253789"/>
              </p:ext>
            </p:extLst>
          </p:nvPr>
        </p:nvGraphicFramePr>
        <p:xfrm>
          <a:off x="238125" y="1073150"/>
          <a:ext cx="8575675" cy="5749794"/>
        </p:xfrm>
        <a:graphic>
          <a:graphicData uri="http://schemas.openxmlformats.org/drawingml/2006/table">
            <a:tbl>
              <a:tblPr>
                <a:effectLst/>
              </a:tblPr>
              <a:tblGrid>
                <a:gridCol w="444144">
                  <a:extLst>
                    <a:ext uri="{9D8B030D-6E8A-4147-A177-3AD203B41FA5}">
                      <a16:colId xmlns="" xmlns:p14="http://schemas.microsoft.com/office/powerpoint/2010/main" xmlns:p15="http://schemas.microsoft.com/office/powerpoint/2012/main" xmlns:a16="http://schemas.microsoft.com/office/drawing/2014/main" val="20000"/>
                    </a:ext>
                  </a:extLst>
                </a:gridCol>
                <a:gridCol w="6047723">
                  <a:extLst>
                    <a:ext uri="{9D8B030D-6E8A-4147-A177-3AD203B41FA5}">
                      <a16:colId xmlns="" xmlns:p14="http://schemas.microsoft.com/office/powerpoint/2010/main" xmlns:p15="http://schemas.microsoft.com/office/powerpoint/2012/main" xmlns:a16="http://schemas.microsoft.com/office/drawing/2014/main" val="20001"/>
                    </a:ext>
                  </a:extLst>
                </a:gridCol>
                <a:gridCol w="1058601">
                  <a:extLst>
                    <a:ext uri="{9D8B030D-6E8A-4147-A177-3AD203B41FA5}">
                      <a16:colId xmlns="" xmlns:p14="http://schemas.microsoft.com/office/powerpoint/2010/main" xmlns:p15="http://schemas.microsoft.com/office/powerpoint/2012/main" xmlns:a16="http://schemas.microsoft.com/office/drawing/2014/main" val="20002"/>
                    </a:ext>
                  </a:extLst>
                </a:gridCol>
                <a:gridCol w="1025207">
                  <a:extLst>
                    <a:ext uri="{9D8B030D-6E8A-4147-A177-3AD203B41FA5}">
                      <a16:colId xmlns="" xmlns:p14="http://schemas.microsoft.com/office/powerpoint/2010/main" xmlns:p15="http://schemas.microsoft.com/office/powerpoint/2012/main" xmlns:a16="http://schemas.microsoft.com/office/drawing/2014/main" val="20003"/>
                    </a:ext>
                  </a:extLst>
                </a:gridCol>
              </a:tblGrid>
              <a:tr h="583413">
                <a:tc>
                  <a:txBody>
                    <a:bodyPr/>
                    <a:lstStyle/>
                    <a:p>
                      <a:pPr algn="ctr" rtl="0" fontAlgn="ctr"/>
                      <a:r>
                        <a:rPr lang="en-US" sz="1200" b="1" i="0" u="none" strike="noStrike" dirty="0" smtId="4294967295">
                          <a:solidFill>
                            <a:srgbClr val="FFFFFF"/>
                          </a:solidFill>
                          <a:effectLst/>
                          <a:highlight>
                            <a:srgbClr val="000000">
                              <a:alpha val="0"/>
                            </a:srgbClr>
                          </a:highlight>
                          <a:latin typeface="Candara"/>
                        </a:rPr>
                        <a:t>No.</a:t>
                      </a:r>
                    </a:p>
                  </a:txBody>
                  <a:tcPr marL="3010" marR="3010" marT="3261" marB="0" anchor="ctr">
                    <a:lnL cap="flat" cmpd="sng" algn="ctr">
                      <a:noFill/>
                      <a:prstDash val="solid"/>
                      <a:round/>
                      <a:headEnd type="none" w="med" len="med"/>
                      <a:tailEnd type="none" w="med" len="med"/>
                    </a:lnL>
                    <a:lnR cap="flat" cmpd="sng" algn="ctr">
                      <a:no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1F497D"/>
                    </a:solidFill>
                  </a:tcPr>
                </a:tc>
                <a:tc>
                  <a:txBody>
                    <a:bodyPr/>
                    <a:lstStyle/>
                    <a:p>
                      <a:pPr algn="ctr" rtl="0" fontAlgn="ctr"/>
                      <a:r>
                        <a:rPr lang="en-US" sz="1200" b="1" i="0" u="none" strike="noStrike" smtId="4294967295">
                          <a:solidFill>
                            <a:srgbClr val="FFFFFF"/>
                          </a:solidFill>
                          <a:effectLst/>
                          <a:highlight>
                            <a:srgbClr val="000000">
                              <a:alpha val="0"/>
                            </a:srgbClr>
                          </a:highlight>
                          <a:latin typeface="Candara"/>
                        </a:rPr>
                        <a:t>Name of the project </a:t>
                      </a:r>
                    </a:p>
                  </a:txBody>
                  <a:tcPr marL="3010" marR="3010" marT="3261" marB="0" anchor="ctr">
                    <a:lnL cap="flat" cmpd="sng" algn="ctr">
                      <a:noFill/>
                      <a:prstDash val="solid"/>
                      <a:round/>
                      <a:headEnd type="none" w="med" len="med"/>
                      <a:tailEnd type="none" w="med" len="med"/>
                    </a:lnL>
                    <a:lnR cap="flat" cmpd="sng" algn="ctr">
                      <a:no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1F497D"/>
                    </a:solidFill>
                  </a:tcPr>
                </a:tc>
                <a:tc>
                  <a:txBody>
                    <a:bodyPr/>
                    <a:lstStyle/>
                    <a:p>
                      <a:pPr algn="ctr" rtl="0" fontAlgn="ctr"/>
                      <a:r>
                        <a:rPr lang="en-US" sz="1200" b="1" i="0" u="none" strike="noStrike" smtId="4294967295">
                          <a:solidFill>
                            <a:srgbClr val="FFFFFF"/>
                          </a:solidFill>
                          <a:effectLst/>
                          <a:highlight>
                            <a:srgbClr val="000000">
                              <a:alpha val="0"/>
                            </a:srgbClr>
                          </a:highlight>
                          <a:latin typeface="Candara"/>
                        </a:rPr>
                        <a:t>Volume</a:t>
                      </a:r>
                    </a:p>
                  </a:txBody>
                  <a:tcPr marL="3010" marR="3010" marT="3261" marB="0" anchor="ctr">
                    <a:lnL cap="flat" cmpd="sng" algn="ctr">
                      <a:noFill/>
                      <a:prstDash val="solid"/>
                      <a:round/>
                      <a:headEnd type="none" w="med" len="med"/>
                      <a:tailEnd type="none" w="med" len="med"/>
                    </a:lnL>
                    <a:lnR cap="flat" cmpd="sng" algn="ctr">
                      <a:no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1F497D"/>
                    </a:solidFill>
                  </a:tcPr>
                </a:tc>
                <a:tc>
                  <a:txBody>
                    <a:bodyPr/>
                    <a:lstStyle/>
                    <a:p>
                      <a:pPr algn="ctr" rtl="0" fontAlgn="ctr"/>
                      <a:r>
                        <a:rPr lang="en-US" sz="1200" b="1" i="0" u="none" strike="noStrike" smtId="4294967295">
                          <a:solidFill>
                            <a:srgbClr val="FFFFFF"/>
                          </a:solidFill>
                          <a:effectLst/>
                          <a:highlight>
                            <a:srgbClr val="000000">
                              <a:alpha val="0"/>
                            </a:srgbClr>
                          </a:highlight>
                          <a:latin typeface="Candara"/>
                        </a:rPr>
                        <a:t>The cost of the project, million. KZT</a:t>
                      </a:r>
                    </a:p>
                  </a:txBody>
                  <a:tcPr marL="3010" marR="3010" marT="3261" marB="0" anchor="ctr">
                    <a:lnL cap="flat" cmpd="sng" algn="ctr">
                      <a:noFill/>
                      <a:prstDash val="solid"/>
                      <a:round/>
                      <a:headEnd type="none" w="med" len="med"/>
                      <a:tailEnd type="none" w="med" len="med"/>
                    </a:lnL>
                    <a:lnR cap="flat" cmpd="sng" algn="ctr">
                      <a:no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1F497D"/>
                    </a:solidFill>
                  </a:tcPr>
                </a:tc>
                <a:extLst>
                  <a:ext uri="{0D108BD9-81ED-4DB2-BD59-A6C34878D82A}">
                    <a16:rowId xmlns="" xmlns:p14="http://schemas.microsoft.com/office/powerpoint/2010/main" xmlns:p15="http://schemas.microsoft.com/office/powerpoint/2012/main" xmlns:a16="http://schemas.microsoft.com/office/drawing/2014/main" val="10000"/>
                  </a:ext>
                </a:extLst>
              </a:tr>
              <a:tr h="390076">
                <a:tc>
                  <a:txBody>
                    <a:bodyPr/>
                    <a:lstStyle/>
                    <a:p>
                      <a:pPr algn="ctr" rtl="0" fontAlgn="ctr"/>
                      <a:r>
                        <a:rPr lang="en-US" sz="1200" b="1" i="0" u="none" strike="noStrike" smtId="4294967295">
                          <a:solidFill>
                            <a:srgbClr val="000000"/>
                          </a:solidFill>
                          <a:effectLst/>
                          <a:highlight>
                            <a:srgbClr val="000000">
                              <a:alpha val="0"/>
                            </a:srgbClr>
                          </a:highlight>
                          <a:latin typeface="Candara"/>
                        </a:rPr>
                        <a:t>1</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1200" b="0" i="0" u="none" strike="noStrike" smtId="4294967295">
                          <a:solidFill>
                            <a:srgbClr val="000000"/>
                          </a:solidFill>
                          <a:effectLst/>
                          <a:highlight>
                            <a:srgbClr val="000000">
                              <a:alpha val="0"/>
                            </a:srgbClr>
                          </a:highlight>
                          <a:latin typeface="Candara"/>
                        </a:rPr>
                        <a:t>Construction of power transmission line-220kV Aktau-Karazhanbas with autotransformer 1x125MVA at Node Distribution Substation "Karazhanbas" </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200" b="0" i="0" u="none" strike="noStrike" smtId="4294967295">
                          <a:solidFill>
                            <a:srgbClr val="000000"/>
                          </a:solidFill>
                          <a:effectLst/>
                          <a:highlight>
                            <a:srgbClr val="000000">
                              <a:alpha val="0"/>
                            </a:srgbClr>
                          </a:highlight>
                          <a:latin typeface="Candara"/>
                        </a:rPr>
                        <a:t>198,6/1</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200" b="1" i="0" u="none" strike="noStrike" smtId="4294967295">
                          <a:solidFill>
                            <a:srgbClr val="000000"/>
                          </a:solidFill>
                          <a:effectLst/>
                          <a:highlight>
                            <a:srgbClr val="000000">
                              <a:alpha val="0"/>
                            </a:srgbClr>
                          </a:highlight>
                          <a:latin typeface="Candara"/>
                        </a:rPr>
                        <a:t>6 546,8</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01"/>
                  </a:ext>
                </a:extLst>
              </a:tr>
              <a:tr h="197117">
                <a:tc>
                  <a:txBody>
                    <a:bodyPr/>
                    <a:lstStyle/>
                    <a:p>
                      <a:pPr algn="ctr" rtl="0" fontAlgn="ctr"/>
                      <a:r>
                        <a:rPr lang="en-US" sz="1200" b="1" i="0" u="none" strike="noStrike" smtId="4294967295">
                          <a:solidFill>
                            <a:srgbClr val="000000"/>
                          </a:solidFill>
                          <a:effectLst/>
                          <a:highlight>
                            <a:srgbClr val="000000">
                              <a:alpha val="0"/>
                            </a:srgbClr>
                          </a:highlight>
                          <a:latin typeface="Candara"/>
                        </a:rPr>
                        <a:t>2</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1200" b="0" i="0" u="none" strike="noStrike" smtId="4294967295">
                          <a:solidFill>
                            <a:srgbClr val="000000"/>
                          </a:solidFill>
                          <a:effectLst/>
                          <a:highlight>
                            <a:srgbClr val="000000">
                              <a:alpha val="0"/>
                            </a:srgbClr>
                          </a:highlight>
                          <a:latin typeface="Candara"/>
                        </a:rPr>
                        <a:t>Construction of a regional dispatch center</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200" b="0" i="0" u="none" strike="noStrike" smtId="4294967295">
                          <a:solidFill>
                            <a:srgbClr val="000000"/>
                          </a:solidFill>
                          <a:effectLst/>
                          <a:highlight>
                            <a:srgbClr val="000000">
                              <a:alpha val="0"/>
                            </a:srgbClr>
                          </a:highlight>
                          <a:latin typeface="Candara"/>
                        </a:rPr>
                        <a:t>1</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200" b="1" i="0" u="none" strike="noStrike" smtId="4294967295">
                          <a:solidFill>
                            <a:srgbClr val="000000"/>
                          </a:solidFill>
                          <a:effectLst/>
                          <a:highlight>
                            <a:srgbClr val="000000">
                              <a:alpha val="0"/>
                            </a:srgbClr>
                          </a:highlight>
                          <a:latin typeface="Candara"/>
                        </a:rPr>
                        <a:t>688.9</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02"/>
                  </a:ext>
                </a:extLst>
              </a:tr>
              <a:tr h="390076">
                <a:tc>
                  <a:txBody>
                    <a:bodyPr/>
                    <a:lstStyle/>
                    <a:p>
                      <a:pPr algn="ctr" rtl="0" fontAlgn="ctr"/>
                      <a:r>
                        <a:rPr lang="en-US" sz="1200" b="1" i="0" u="none" strike="noStrike" smtId="4294967295">
                          <a:solidFill>
                            <a:srgbClr val="000000"/>
                          </a:solidFill>
                          <a:effectLst/>
                          <a:highlight>
                            <a:srgbClr val="000000">
                              <a:alpha val="0"/>
                            </a:srgbClr>
                          </a:highlight>
                          <a:latin typeface="Candara"/>
                        </a:rPr>
                        <a:t>3</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1200" b="0" i="0" u="none" strike="noStrike" smtId="4294967295">
                          <a:solidFill>
                            <a:srgbClr val="000000"/>
                          </a:solidFill>
                          <a:effectLst/>
                          <a:highlight>
                            <a:srgbClr val="000000">
                              <a:alpha val="0"/>
                            </a:srgbClr>
                          </a:highlight>
                          <a:latin typeface="Candara"/>
                        </a:rPr>
                        <a:t>Implementation of the project on Automatic system for commercial accounting of power consumption at  6-10 / 0.4kV of JSC "MRPGC" with the introduction of telemechanics and telemetry</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200" b="0" i="0" u="none" strike="noStrike" smtId="4294967295">
                          <a:solidFill>
                            <a:srgbClr val="000000"/>
                          </a:solidFill>
                          <a:effectLst/>
                          <a:highlight>
                            <a:srgbClr val="000000">
                              <a:alpha val="0"/>
                            </a:srgbClr>
                          </a:highlight>
                          <a:latin typeface="Candara"/>
                        </a:rPr>
                        <a:t>1/18692</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200" b="1" i="0" u="none" strike="noStrike" smtId="4294967295">
                          <a:solidFill>
                            <a:srgbClr val="000000"/>
                          </a:solidFill>
                          <a:effectLst/>
                          <a:highlight>
                            <a:srgbClr val="000000">
                              <a:alpha val="0"/>
                            </a:srgbClr>
                          </a:highlight>
                          <a:latin typeface="Candara"/>
                        </a:rPr>
                        <a:t>226.2</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03"/>
                  </a:ext>
                </a:extLst>
              </a:tr>
              <a:tr h="196741">
                <a:tc>
                  <a:txBody>
                    <a:bodyPr/>
                    <a:lstStyle/>
                    <a:p>
                      <a:pPr algn="ctr" rtl="0" fontAlgn="ctr"/>
                      <a:r>
                        <a:rPr lang="en-US" sz="1200" b="1" i="0" u="none" strike="noStrike" smtId="4294967295">
                          <a:solidFill>
                            <a:srgbClr val="000000"/>
                          </a:solidFill>
                          <a:effectLst/>
                          <a:highlight>
                            <a:srgbClr val="000000">
                              <a:alpha val="0"/>
                            </a:srgbClr>
                          </a:highlight>
                          <a:latin typeface="Candara"/>
                        </a:rPr>
                        <a:t>4</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1200" b="0" i="0" u="none" strike="noStrike" smtId="4294967295">
                          <a:solidFill>
                            <a:srgbClr val="000000"/>
                          </a:solidFill>
                          <a:effectLst/>
                          <a:highlight>
                            <a:srgbClr val="000000">
                              <a:alpha val="0"/>
                            </a:srgbClr>
                          </a:highlight>
                          <a:latin typeface="Candara"/>
                        </a:rPr>
                        <a:t>Modernization of a 6kV switchgear at a 110 / 6kV "steam treatment" substation with the replacement of a closed switchgear-6kV with a package outdoor switchgear of 6kV</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200" b="0" i="0" u="none" strike="noStrike" smtId="4294967295">
                          <a:solidFill>
                            <a:srgbClr val="000000"/>
                          </a:solidFill>
                          <a:effectLst/>
                          <a:highlight>
                            <a:srgbClr val="000000">
                              <a:alpha val="0"/>
                            </a:srgbClr>
                          </a:highlight>
                          <a:latin typeface="Candara"/>
                        </a:rPr>
                        <a:t>1./25</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200" b="1" i="0" u="none" strike="noStrike" smtId="4294967295">
                          <a:solidFill>
                            <a:srgbClr val="000000"/>
                          </a:solidFill>
                          <a:effectLst/>
                          <a:highlight>
                            <a:srgbClr val="000000">
                              <a:alpha val="0"/>
                            </a:srgbClr>
                          </a:highlight>
                          <a:latin typeface="Candara"/>
                        </a:rPr>
                        <a:t>168.2</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04"/>
                  </a:ext>
                </a:extLst>
              </a:tr>
              <a:tr h="390076">
                <a:tc>
                  <a:txBody>
                    <a:bodyPr/>
                    <a:lstStyle/>
                    <a:p>
                      <a:pPr algn="ctr" rtl="0" fontAlgn="ctr"/>
                      <a:r>
                        <a:rPr lang="en-US" sz="1200" b="1" i="0" u="none" strike="noStrike" smtId="4294967295">
                          <a:solidFill>
                            <a:srgbClr val="000000"/>
                          </a:solidFill>
                          <a:effectLst/>
                          <a:highlight>
                            <a:srgbClr val="000000">
                              <a:alpha val="0"/>
                            </a:srgbClr>
                          </a:highlight>
                          <a:latin typeface="Candara"/>
                        </a:rPr>
                        <a:t>5</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1200" b="0" i="0" u="none" strike="noStrike" smtId="4294967295">
                          <a:solidFill>
                            <a:srgbClr val="000000"/>
                          </a:solidFill>
                          <a:effectLst/>
                          <a:highlight>
                            <a:srgbClr val="000000">
                              <a:alpha val="0"/>
                            </a:srgbClr>
                          </a:highlight>
                          <a:latin typeface="Candara"/>
                        </a:rPr>
                        <a:t>Reconstruction of the equipment of outdoor switchgear-35kV, 110kV with replacement of separator — shorting device-110kV and installation of 35kV reclosers at substation 110/35 / 6kV "East Zhetybay"</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200" b="0" i="0" u="none" strike="noStrike" smtId="4294967295">
                          <a:solidFill>
                            <a:srgbClr val="000000"/>
                          </a:solidFill>
                          <a:effectLst/>
                          <a:highlight>
                            <a:srgbClr val="000000">
                              <a:alpha val="0"/>
                            </a:srgbClr>
                          </a:highlight>
                          <a:latin typeface="Candara"/>
                        </a:rPr>
                        <a:t>1./7</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200" b="1" i="0" u="none" strike="noStrike" smtId="4294967295">
                          <a:solidFill>
                            <a:srgbClr val="000000"/>
                          </a:solidFill>
                          <a:effectLst/>
                          <a:highlight>
                            <a:srgbClr val="000000">
                              <a:alpha val="0"/>
                            </a:srgbClr>
                          </a:highlight>
                          <a:latin typeface="Candara"/>
                        </a:rPr>
                        <a:t>254.4</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05"/>
                  </a:ext>
                </a:extLst>
              </a:tr>
              <a:tr h="390076">
                <a:tc>
                  <a:txBody>
                    <a:bodyPr/>
                    <a:lstStyle/>
                    <a:p>
                      <a:pPr algn="ctr" rtl="0" fontAlgn="ctr"/>
                      <a:r>
                        <a:rPr lang="en-US" sz="1200" b="1" i="0" u="none" strike="noStrike" smtId="4294967295">
                          <a:solidFill>
                            <a:srgbClr val="000000"/>
                          </a:solidFill>
                          <a:effectLst/>
                          <a:highlight>
                            <a:srgbClr val="000000">
                              <a:alpha val="0"/>
                            </a:srgbClr>
                          </a:highlight>
                          <a:latin typeface="Candara"/>
                        </a:rPr>
                        <a:t>6</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1200" b="0" i="0" u="none" strike="noStrike" dirty="0" smtId="4294967295">
                          <a:solidFill>
                            <a:srgbClr val="000000"/>
                          </a:solidFill>
                          <a:effectLst/>
                          <a:highlight>
                            <a:srgbClr val="000000">
                              <a:alpha val="0"/>
                            </a:srgbClr>
                          </a:highlight>
                          <a:latin typeface="Candara"/>
                        </a:rPr>
                        <a:t>Modernization (reconstruction) of outdoor switchgear 35 kV at substation 110/35/6kV substation </a:t>
                      </a:r>
                      <a:r>
                        <a:rPr lang="en-US" sz="1200" b="0" i="0" u="none" strike="noStrike" dirty="0" smtClean="0" smtId="4294967295">
                          <a:solidFill>
                            <a:srgbClr val="000000"/>
                          </a:solidFill>
                          <a:effectLst/>
                          <a:highlight>
                            <a:srgbClr val="000000">
                              <a:alpha val="0"/>
                            </a:srgbClr>
                          </a:highlight>
                          <a:latin typeface="Candara"/>
                        </a:rPr>
                        <a:t>"Depression" </a:t>
                      </a:r>
                      <a:r>
                        <a:rPr lang="en-US" sz="1200" b="0" i="0" u="none" strike="noStrike" dirty="0" smtId="4294967295">
                          <a:solidFill>
                            <a:srgbClr val="000000"/>
                          </a:solidFill>
                          <a:effectLst/>
                          <a:highlight>
                            <a:srgbClr val="000000">
                              <a:alpha val="0"/>
                            </a:srgbClr>
                          </a:highlight>
                          <a:latin typeface="Candara"/>
                        </a:rPr>
                        <a:t>and substation "Plateau"</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200" b="0" i="0" u="none" strike="noStrike" smtId="4294967295">
                          <a:solidFill>
                            <a:srgbClr val="000000"/>
                          </a:solidFill>
                          <a:effectLst/>
                          <a:highlight>
                            <a:srgbClr val="000000">
                              <a:alpha val="0"/>
                            </a:srgbClr>
                          </a:highlight>
                          <a:latin typeface="Candara"/>
                        </a:rPr>
                        <a:t>2./15</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200" b="1" i="0" u="none" strike="noStrike" smtId="4294967295">
                          <a:solidFill>
                            <a:srgbClr val="000000"/>
                          </a:solidFill>
                          <a:effectLst/>
                          <a:highlight>
                            <a:srgbClr val="000000">
                              <a:alpha val="0"/>
                            </a:srgbClr>
                          </a:highlight>
                          <a:latin typeface="Candara"/>
                        </a:rPr>
                        <a:t>512.2</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06"/>
                  </a:ext>
                </a:extLst>
              </a:tr>
              <a:tr h="196741">
                <a:tc>
                  <a:txBody>
                    <a:bodyPr/>
                    <a:lstStyle/>
                    <a:p>
                      <a:pPr algn="ctr" rtl="0" fontAlgn="ctr"/>
                      <a:r>
                        <a:rPr lang="en-US" sz="1200" b="1" i="0" u="none" strike="noStrike" smtId="4294967295">
                          <a:solidFill>
                            <a:srgbClr val="000000"/>
                          </a:solidFill>
                          <a:effectLst/>
                          <a:highlight>
                            <a:srgbClr val="000000">
                              <a:alpha val="0"/>
                            </a:srgbClr>
                          </a:highlight>
                          <a:latin typeface="Candara"/>
                        </a:rPr>
                        <a:t>7</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1200" b="0" i="0" u="none" strike="noStrike" smtId="4294967295">
                          <a:solidFill>
                            <a:srgbClr val="000000"/>
                          </a:solidFill>
                          <a:effectLst/>
                          <a:highlight>
                            <a:srgbClr val="000000">
                              <a:alpha val="0"/>
                            </a:srgbClr>
                          </a:highlight>
                          <a:latin typeface="Candara"/>
                        </a:rPr>
                        <a:t>Replacing of the separator — shorting device-110 kV with gas-insulated circuit breakers at substation 110/6 kV  Karazhanbas-2  </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endParaRPr lang="ru-RU" sz="1200" b="0" i="0" u="none" strike="noStrike">
                        <a:solidFill>
                          <a:srgbClr val="000000"/>
                        </a:solidFill>
                        <a:effectLst/>
                        <a:latin typeface="Candara" panose="020E0502030303020204" pitchFamily="34" charset="0"/>
                      </a:endParaRP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200" b="1" i="0" u="none" strike="noStrike" smtId="4294967295">
                          <a:solidFill>
                            <a:srgbClr val="000000"/>
                          </a:solidFill>
                          <a:effectLst/>
                          <a:highlight>
                            <a:srgbClr val="000000">
                              <a:alpha val="0"/>
                            </a:srgbClr>
                          </a:highlight>
                          <a:latin typeface="Candara"/>
                        </a:rPr>
                        <a:t>5.2</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07"/>
                  </a:ext>
                </a:extLst>
              </a:tr>
              <a:tr h="390076">
                <a:tc>
                  <a:txBody>
                    <a:bodyPr/>
                    <a:lstStyle/>
                    <a:p>
                      <a:pPr algn="ctr" rtl="0" fontAlgn="ctr"/>
                      <a:r>
                        <a:rPr lang="en-US" sz="1200" b="1" i="0" u="none" strike="noStrike" smtId="4294967295">
                          <a:solidFill>
                            <a:srgbClr val="000000"/>
                          </a:solidFill>
                          <a:effectLst/>
                          <a:highlight>
                            <a:srgbClr val="000000">
                              <a:alpha val="0"/>
                            </a:srgbClr>
                          </a:highlight>
                          <a:latin typeface="Candara"/>
                        </a:rPr>
                        <a:t>8</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1200" b="0" i="0" u="none" strike="noStrike" dirty="0" smtId="4294967295">
                          <a:solidFill>
                            <a:srgbClr val="000000"/>
                          </a:solidFill>
                          <a:effectLst/>
                          <a:highlight>
                            <a:srgbClr val="000000">
                              <a:alpha val="0"/>
                            </a:srgbClr>
                          </a:highlight>
                          <a:latin typeface="Candara"/>
                        </a:rPr>
                        <a:t>Modernization (reconstruction) of the equipment of outdoor switch-gear -110kV to substation 220/110 / 10kV "</a:t>
                      </a:r>
                      <a:r>
                        <a:rPr lang="en-US" sz="1200" b="0" i="0" u="none" strike="noStrike" dirty="0" err="1" smtId="4294967295">
                          <a:solidFill>
                            <a:srgbClr val="000000"/>
                          </a:solidFill>
                          <a:effectLst/>
                          <a:highlight>
                            <a:srgbClr val="000000">
                              <a:alpha val="0"/>
                            </a:srgbClr>
                          </a:highlight>
                          <a:latin typeface="Candara"/>
                        </a:rPr>
                        <a:t>Uzen</a:t>
                      </a:r>
                      <a:r>
                        <a:rPr lang="en-US" sz="1200" b="0" i="0" u="none" strike="noStrike" dirty="0" smtId="4294967295">
                          <a:solidFill>
                            <a:srgbClr val="000000"/>
                          </a:solidFill>
                          <a:effectLst/>
                          <a:highlight>
                            <a:srgbClr val="000000">
                              <a:alpha val="0"/>
                            </a:srgbClr>
                          </a:highlight>
                          <a:latin typeface="Candara"/>
                        </a:rPr>
                        <a:t>" No. of cells 1,2,7,8,11,12,15,16,24,25,26,27,28,29, 30,31,32</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200" b="0" i="0" u="none" strike="noStrike" smtId="4294967295">
                          <a:solidFill>
                            <a:srgbClr val="000000"/>
                          </a:solidFill>
                          <a:effectLst/>
                          <a:highlight>
                            <a:srgbClr val="000000">
                              <a:alpha val="0"/>
                            </a:srgbClr>
                          </a:highlight>
                          <a:latin typeface="Candara"/>
                        </a:rPr>
                        <a:t>17</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200" b="1" i="0" u="none" strike="noStrike" smtId="4294967295">
                          <a:solidFill>
                            <a:srgbClr val="000000"/>
                          </a:solidFill>
                          <a:effectLst/>
                          <a:highlight>
                            <a:srgbClr val="000000">
                              <a:alpha val="0"/>
                            </a:srgbClr>
                          </a:highlight>
                          <a:latin typeface="Candara"/>
                        </a:rPr>
                        <a:t>112.2</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08"/>
                  </a:ext>
                </a:extLst>
              </a:tr>
              <a:tr h="390076">
                <a:tc>
                  <a:txBody>
                    <a:bodyPr/>
                    <a:lstStyle/>
                    <a:p>
                      <a:pPr algn="ctr" rtl="0" fontAlgn="ctr"/>
                      <a:r>
                        <a:rPr lang="en-US" sz="1200" b="1" i="0" u="none" strike="noStrike" smtId="4294967295">
                          <a:solidFill>
                            <a:srgbClr val="000000"/>
                          </a:solidFill>
                          <a:effectLst/>
                          <a:highlight>
                            <a:srgbClr val="000000">
                              <a:alpha val="0"/>
                            </a:srgbClr>
                          </a:highlight>
                          <a:latin typeface="Candara"/>
                        </a:rPr>
                        <a:t>9</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rtl="0"/>
                      <a:r>
                        <a:rPr lang="en-US" sz="1200" b="0" i="0" u="none" strike="noStrike" kern="1200" smtId="4294967295">
                          <a:solidFill>
                            <a:srgbClr val="000000"/>
                          </a:solidFill>
                          <a:effectLst/>
                          <a:highlight>
                            <a:srgbClr val="000000">
                              <a:alpha val="0"/>
                            </a:srgbClr>
                          </a:highlight>
                          <a:latin typeface="Candara"/>
                          <a:ea typeface="+mn-ea"/>
                          <a:cs typeface="+mn-cs"/>
                        </a:rPr>
                        <a:t> Modernization (reconstruction) of the equipment  of outdoor switch-gear -35, 110 and switchgear -6kV  substation 110/35 / 6kV of "Gorodskaya" </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marL="0" algn="ctr" defTabSz="1280160" rtl="0" eaLnBrk="1" fontAlgn="ctr" latinLnBrk="0" hangingPunct="1"/>
                      <a:r>
                        <a:rPr lang="en-US" sz="1200" b="0" i="0" u="none" strike="noStrike" kern="1200" smtId="4294967295">
                          <a:solidFill>
                            <a:srgbClr val="000000"/>
                          </a:solidFill>
                          <a:effectLst/>
                          <a:highlight>
                            <a:srgbClr val="000000">
                              <a:alpha val="0"/>
                            </a:srgbClr>
                          </a:highlight>
                          <a:latin typeface="Candara"/>
                          <a:ea typeface="+mn-ea"/>
                          <a:cs typeface="+mn-cs"/>
                        </a:rPr>
                        <a:t>1./7</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marL="0" algn="ctr" defTabSz="1280160" rtl="0" eaLnBrk="1" fontAlgn="ctr" latinLnBrk="0" hangingPunct="1"/>
                      <a:r>
                        <a:rPr lang="en-US" sz="1200" b="1" i="0" u="none" strike="noStrike" kern="1200" smtId="4294967295">
                          <a:solidFill>
                            <a:srgbClr val="000000"/>
                          </a:solidFill>
                          <a:effectLst/>
                          <a:highlight>
                            <a:srgbClr val="000000">
                              <a:alpha val="0"/>
                            </a:srgbClr>
                          </a:highlight>
                          <a:latin typeface="Candara"/>
                          <a:ea typeface="+mn-ea"/>
                          <a:cs typeface="+mn-cs"/>
                        </a:rPr>
                        <a:t>306</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09"/>
                  </a:ext>
                </a:extLst>
              </a:tr>
              <a:tr h="390076">
                <a:tc>
                  <a:txBody>
                    <a:bodyPr/>
                    <a:lstStyle/>
                    <a:p>
                      <a:pPr algn="ctr" rtl="0" fontAlgn="ctr"/>
                      <a:r>
                        <a:rPr lang="en-US" sz="1200" b="1" i="0" u="none" strike="noStrike" smtId="4294967295">
                          <a:solidFill>
                            <a:srgbClr val="000000"/>
                          </a:solidFill>
                          <a:effectLst/>
                          <a:highlight>
                            <a:srgbClr val="000000">
                              <a:alpha val="0"/>
                            </a:srgbClr>
                          </a:highlight>
                          <a:latin typeface="Candara"/>
                        </a:rPr>
                        <a:t>10</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1200" b="0" i="0" u="none" strike="noStrike" smtId="4294967295">
                          <a:solidFill>
                            <a:srgbClr val="000000"/>
                          </a:solidFill>
                          <a:effectLst/>
                          <a:highlight>
                            <a:srgbClr val="000000">
                              <a:alpha val="0"/>
                            </a:srgbClr>
                          </a:highlight>
                          <a:latin typeface="Candara"/>
                        </a:rPr>
                        <a:t>Modernization (reconstruction) of the equipment of outdoor switch-gear -110kV and closed distribution device-6kV substation 110 / 6-6kV "Industrial Zone" </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endParaRPr lang="ru-RU" sz="1200" b="0" i="0" u="none" strike="noStrike">
                        <a:solidFill>
                          <a:srgbClr val="000000"/>
                        </a:solidFill>
                        <a:effectLst/>
                        <a:latin typeface="Candara" panose="020E0502030303020204" pitchFamily="34" charset="0"/>
                      </a:endParaRP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200" b="1" i="0" u="none" strike="noStrike" smtId="4294967295">
                          <a:solidFill>
                            <a:srgbClr val="000000"/>
                          </a:solidFill>
                          <a:effectLst/>
                          <a:highlight>
                            <a:srgbClr val="000000">
                              <a:alpha val="0"/>
                            </a:srgbClr>
                          </a:highlight>
                          <a:latin typeface="Candara"/>
                        </a:rPr>
                        <a:t>43.5</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10"/>
                  </a:ext>
                </a:extLst>
              </a:tr>
              <a:tr h="196741">
                <a:tc>
                  <a:txBody>
                    <a:bodyPr/>
                    <a:lstStyle/>
                    <a:p>
                      <a:pPr algn="ctr" rtl="0" fontAlgn="ctr"/>
                      <a:r>
                        <a:rPr lang="en-US" sz="1200" b="1" i="0" u="none" strike="noStrike" smtId="4294967295">
                          <a:solidFill>
                            <a:srgbClr val="000000"/>
                          </a:solidFill>
                          <a:effectLst/>
                          <a:highlight>
                            <a:srgbClr val="000000">
                              <a:alpha val="0"/>
                            </a:srgbClr>
                          </a:highlight>
                          <a:latin typeface="Candara"/>
                        </a:rPr>
                        <a:t>11</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1200" b="0" i="0" u="none" strike="noStrike" smtId="4294967295">
                          <a:solidFill>
                            <a:srgbClr val="000000"/>
                          </a:solidFill>
                          <a:effectLst/>
                          <a:highlight>
                            <a:srgbClr val="000000">
                              <a:alpha val="0"/>
                            </a:srgbClr>
                          </a:highlight>
                          <a:latin typeface="Candara"/>
                        </a:rPr>
                        <a:t>Replacing outdoor switchgear-6kV complete switchgear at Karazhanbas-2 110 / 6kV substation</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200" b="0" i="0" u="none" strike="noStrike" smtId="4294967295">
                          <a:solidFill>
                            <a:srgbClr val="000000"/>
                          </a:solidFill>
                          <a:effectLst/>
                          <a:highlight>
                            <a:srgbClr val="000000">
                              <a:alpha val="0"/>
                            </a:srgbClr>
                          </a:highlight>
                          <a:latin typeface="Candara"/>
                        </a:rPr>
                        <a:t>1./18</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200" b="1" i="0" u="none" strike="noStrike" smtId="4294967295">
                          <a:solidFill>
                            <a:srgbClr val="000000"/>
                          </a:solidFill>
                          <a:effectLst/>
                          <a:highlight>
                            <a:srgbClr val="000000">
                              <a:alpha val="0"/>
                            </a:srgbClr>
                          </a:highlight>
                          <a:latin typeface="Candara"/>
                        </a:rPr>
                        <a:t>227.6</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11"/>
                  </a:ext>
                </a:extLst>
              </a:tr>
              <a:tr h="390076">
                <a:tc>
                  <a:txBody>
                    <a:bodyPr/>
                    <a:lstStyle/>
                    <a:p>
                      <a:pPr algn="ctr" rtl="0" fontAlgn="ctr"/>
                      <a:r>
                        <a:rPr lang="en-US" sz="1200" b="1" i="0" u="none" strike="noStrike" smtId="4294967295">
                          <a:solidFill>
                            <a:srgbClr val="000000"/>
                          </a:solidFill>
                          <a:effectLst/>
                          <a:highlight>
                            <a:srgbClr val="000000">
                              <a:alpha val="0"/>
                            </a:srgbClr>
                          </a:highlight>
                          <a:latin typeface="Candara"/>
                        </a:rPr>
                        <a:t>12</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1200" b="0" i="0" u="none" strike="noStrike" smtId="4294967295">
                          <a:solidFill>
                            <a:srgbClr val="000000"/>
                          </a:solidFill>
                          <a:effectLst/>
                          <a:highlight>
                            <a:srgbClr val="000000">
                              <a:alpha val="0"/>
                            </a:srgbClr>
                          </a:highlight>
                          <a:latin typeface="Candara"/>
                        </a:rPr>
                        <a:t>Modernization (reconstruction) of the equipment of outdoor switchgear-35kV substation 35 / 6kV "Block-type pumping station-2,3,4,5", Tasbulat, Beket-Ata, Akkudyk, Akzhigit</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endParaRPr lang="ru-RU" sz="1200" b="0" i="0" u="none" strike="noStrike">
                        <a:solidFill>
                          <a:srgbClr val="000000"/>
                        </a:solidFill>
                        <a:effectLst/>
                        <a:latin typeface="Candara" panose="020E0502030303020204" pitchFamily="34" charset="0"/>
                      </a:endParaRP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200" b="1" i="0" u="none" strike="noStrike" smtId="4294967295">
                          <a:solidFill>
                            <a:srgbClr val="000000"/>
                          </a:solidFill>
                          <a:effectLst/>
                          <a:highlight>
                            <a:srgbClr val="000000">
                              <a:alpha val="0"/>
                            </a:srgbClr>
                          </a:highlight>
                          <a:latin typeface="Candara"/>
                        </a:rPr>
                        <a:t>201.9</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12"/>
                  </a:ext>
                </a:extLst>
              </a:tr>
              <a:tr h="196741">
                <a:tc>
                  <a:txBody>
                    <a:bodyPr/>
                    <a:lstStyle/>
                    <a:p>
                      <a:pPr algn="ctr" rtl="0" fontAlgn="ctr"/>
                      <a:r>
                        <a:rPr lang="en-US" sz="1200" b="1" i="0" u="none" strike="noStrike" smtId="4294967295">
                          <a:solidFill>
                            <a:srgbClr val="000000"/>
                          </a:solidFill>
                          <a:effectLst/>
                          <a:highlight>
                            <a:srgbClr val="000000">
                              <a:alpha val="0"/>
                            </a:srgbClr>
                          </a:highlight>
                          <a:latin typeface="Candara"/>
                        </a:rPr>
                        <a:t>13</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1200" b="0" i="0" u="none" strike="noStrike" smtId="4294967295">
                          <a:solidFill>
                            <a:srgbClr val="000000"/>
                          </a:solidFill>
                          <a:effectLst/>
                          <a:highlight>
                            <a:srgbClr val="000000">
                              <a:alpha val="0"/>
                            </a:srgbClr>
                          </a:highlight>
                          <a:latin typeface="Candara"/>
                        </a:rPr>
                        <a:t>Other projects</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endParaRPr lang="ru-RU" sz="1200" b="0" i="0" u="none" strike="noStrike">
                        <a:solidFill>
                          <a:srgbClr val="000000"/>
                        </a:solidFill>
                        <a:effectLst/>
                        <a:latin typeface="Candara" panose="020E0502030303020204" pitchFamily="34" charset="0"/>
                      </a:endParaRP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200" b="1" i="0" u="none" strike="noStrike" smtId="4294967295">
                          <a:solidFill>
                            <a:srgbClr val="000000"/>
                          </a:solidFill>
                          <a:effectLst/>
                          <a:highlight>
                            <a:srgbClr val="000000">
                              <a:alpha val="0"/>
                            </a:srgbClr>
                          </a:highlight>
                          <a:latin typeface="Candara"/>
                        </a:rPr>
                        <a:t>31.1</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13"/>
                  </a:ext>
                </a:extLst>
              </a:tr>
              <a:tr h="196741">
                <a:tc>
                  <a:txBody>
                    <a:bodyPr/>
                    <a:lstStyle/>
                    <a:p>
                      <a:pPr algn="ctr" rtl="0" fontAlgn="ctr"/>
                      <a:r>
                        <a:rPr lang="en-US" sz="1200" b="1" i="0" u="none" strike="noStrike" smtId="4294967295">
                          <a:solidFill>
                            <a:srgbClr val="000000"/>
                          </a:solidFill>
                          <a:effectLst/>
                          <a:highlight>
                            <a:srgbClr val="000000">
                              <a:alpha val="0"/>
                            </a:srgbClr>
                          </a:highlight>
                          <a:latin typeface="Candara"/>
                        </a:rPr>
                        <a:t>14</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l" rtl="0" fontAlgn="ctr"/>
                      <a:r>
                        <a:rPr lang="en-US" sz="1200" b="0" i="0" u="none" strike="noStrike" smtId="4294967295">
                          <a:solidFill>
                            <a:srgbClr val="000000"/>
                          </a:solidFill>
                          <a:effectLst/>
                          <a:highlight>
                            <a:srgbClr val="000000">
                              <a:alpha val="0"/>
                            </a:srgbClr>
                          </a:highlight>
                          <a:latin typeface="Candara"/>
                        </a:rPr>
                        <a:t>Technical re-equipment</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endParaRPr lang="ru-RU" sz="1200" b="0" i="0" u="none" strike="noStrike">
                        <a:solidFill>
                          <a:srgbClr val="000000"/>
                        </a:solidFill>
                        <a:effectLst/>
                        <a:latin typeface="Candara" panose="020E0502030303020204" pitchFamily="34" charset="0"/>
                      </a:endParaRP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200" b="1" i="0" u="none" strike="noStrike" smtId="4294967295">
                          <a:solidFill>
                            <a:srgbClr val="000000"/>
                          </a:solidFill>
                          <a:effectLst/>
                          <a:highlight>
                            <a:srgbClr val="000000">
                              <a:alpha val="0"/>
                            </a:srgbClr>
                          </a:highlight>
                          <a:latin typeface="Candara"/>
                        </a:rPr>
                        <a:t>166.7</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14"/>
                  </a:ext>
                </a:extLst>
              </a:tr>
              <a:tr h="196741">
                <a:tc>
                  <a:txBody>
                    <a:bodyPr/>
                    <a:lstStyle/>
                    <a:p>
                      <a:pPr algn="ctr" fontAlgn="ctr"/>
                      <a:r>
                        <a:rPr lang="ru-RU" sz="1200" b="1" i="0" u="none" strike="noStrike">
                          <a:solidFill>
                            <a:schemeClr val="tx1"/>
                          </a:solidFill>
                          <a:effectLst/>
                          <a:latin typeface="Candara" panose="020E0502030303020204" pitchFamily="34" charset="0"/>
                        </a:rPr>
                        <a:t> </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gridSpan="2">
                  <a:txBody>
                    <a:bodyPr/>
                    <a:lstStyle/>
                    <a:p>
                      <a:pPr algn="l" rtl="0" fontAlgn="ctr"/>
                      <a:r>
                        <a:rPr lang="en-US" sz="1200" b="1" i="0" u="none" strike="noStrike" smtId="4294967295">
                          <a:solidFill>
                            <a:srgbClr val="000000"/>
                          </a:solidFill>
                          <a:effectLst/>
                          <a:highlight>
                            <a:srgbClr val="000000">
                              <a:alpha val="0"/>
                            </a:srgbClr>
                          </a:highlight>
                          <a:latin typeface="Candara"/>
                        </a:rPr>
                        <a:t> The total amount of investment projects is </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effectLst/>
                      </a:endParaRPr>
                    </a:p>
                  </a:txBody>
                  <a:tcPr/>
                </a:tc>
                <a:tc>
                  <a:txBody>
                    <a:bodyPr/>
                    <a:lstStyle/>
                    <a:p>
                      <a:pPr algn="ctr" rtl="0" fontAlgn="ctr"/>
                      <a:r>
                        <a:rPr lang="en-US" sz="1200" b="1" i="0" u="none" strike="noStrike" smtId="4294967295">
                          <a:solidFill>
                            <a:srgbClr val="000000"/>
                          </a:solidFill>
                          <a:effectLst/>
                          <a:highlight>
                            <a:srgbClr val="000000">
                              <a:alpha val="0"/>
                            </a:srgbClr>
                          </a:highlight>
                          <a:latin typeface="Candara"/>
                        </a:rPr>
                        <a:t>9 491</a:t>
                      </a:r>
                    </a:p>
                  </a:txBody>
                  <a:tcPr marL="3010" marR="3010" marT="3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15"/>
                  </a:ext>
                </a:extLst>
              </a:tr>
            </a:tbl>
          </a:graphicData>
        </a:graphic>
      </p:graphicFrame>
      <p:sp>
        <p:nvSpPr>
          <p:cNvPr id="15448" name="Прямоугольник 3"/>
          <p:cNvSpPr>
            <a:spLocks noChangeArrowheads="1"/>
          </p:cNvSpPr>
          <p:nvPr/>
        </p:nvSpPr>
        <p:spPr>
          <a:xfrm>
            <a:off x="272397" y="215900"/>
            <a:ext cx="7664170" cy="8237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spAutoFit/>
          </a:bodyPr>
          <a:lstStyle>
            <a:lvl1pPr defTabSz="912813">
              <a:defRPr>
                <a:solidFill>
                  <a:schemeClr val="tx1"/>
                </a:solidFill>
                <a:effectLst/>
                <a:latin typeface="Arial" panose="020B0604020202020204" pitchFamily="34" charset="0"/>
                <a:cs typeface="Arial" panose="020B0604020202020204" pitchFamily="34" charset="0"/>
              </a:defRPr>
            </a:lvl1pPr>
            <a:lvl2pPr marL="742950" indent="-285750" defTabSz="912813">
              <a:defRPr>
                <a:solidFill>
                  <a:schemeClr val="tx1"/>
                </a:solidFill>
                <a:effectLst/>
                <a:latin typeface="Arial" panose="020B0604020202020204" pitchFamily="34" charset="0"/>
                <a:cs typeface="Arial" panose="020B0604020202020204" pitchFamily="34" charset="0"/>
              </a:defRPr>
            </a:lvl2pPr>
            <a:lvl3pPr marL="1143000" indent="-228600" defTabSz="912813">
              <a:defRPr>
                <a:solidFill>
                  <a:schemeClr val="tx1"/>
                </a:solidFill>
                <a:effectLst/>
                <a:latin typeface="Arial" panose="020B0604020202020204" pitchFamily="34" charset="0"/>
                <a:cs typeface="Arial" panose="020B0604020202020204" pitchFamily="34" charset="0"/>
              </a:defRPr>
            </a:lvl3pPr>
            <a:lvl4pPr marL="1600200" indent="-228600" defTabSz="912813">
              <a:defRPr>
                <a:solidFill>
                  <a:schemeClr val="tx1"/>
                </a:solidFill>
                <a:effectLst/>
                <a:latin typeface="Arial" panose="020B0604020202020204" pitchFamily="34" charset="0"/>
                <a:cs typeface="Arial" panose="020B0604020202020204" pitchFamily="34" charset="0"/>
              </a:defRPr>
            </a:lvl4pPr>
            <a:lvl5pPr marL="2057400" indent="-228600" defTabSz="912813">
              <a:defRPr>
                <a:solidFill>
                  <a:schemeClr val="tx1"/>
                </a:solidFill>
                <a:effectLst/>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algn="ctr" rtl="0"/>
            <a:r>
              <a:rPr lang="en-US" sz="1600" b="1" i="0" u="none" strike="noStrike" smtId="4294967295">
                <a:solidFill>
                  <a:srgbClr val="335576"/>
                </a:solidFill>
                <a:effectLst/>
                <a:highlight>
                  <a:srgbClr val="000000">
                    <a:alpha val="0"/>
                  </a:srgbClr>
                </a:highlight>
                <a:latin typeface="Candara"/>
              </a:rPr>
              <a:t>Execution of the Investment Program of JSC "MRPGC"  for 2016 approved by the Department of the Committee for the Regulation of Natural Monopolies and the Protection of Competition in Mangistau Region</a:t>
            </a:r>
          </a:p>
        </p:txBody>
      </p:sp>
      <p:sp>
        <p:nvSpPr>
          <p:cNvPr id="15449" name="Номер слайда 3"/>
          <p:cNvSpPr>
            <a:spLocks noGrp="1"/>
          </p:cNvSpPr>
          <p:nvPr>
            <p:ph type="sldNum" sz="quarter" idx="12"/>
          </p:nvPr>
        </p:nvSpPr>
        <p:spPr>
          <a:xfrm>
            <a:off x="8497888" y="6310313"/>
            <a:ext cx="395287" cy="395287"/>
          </a:xfr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effectLst/>
                <a:latin typeface="Arial" panose="020B0604020202020204" pitchFamily="34" charset="0"/>
                <a:cs typeface="Arial" panose="020B0604020202020204" pitchFamily="34" charset="0"/>
              </a:defRPr>
            </a:lvl1pPr>
            <a:lvl2pPr marL="742950" indent="-285750">
              <a:defRPr>
                <a:solidFill>
                  <a:schemeClr val="tx1"/>
                </a:solidFill>
                <a:effectLst/>
                <a:latin typeface="Arial" panose="020B0604020202020204" pitchFamily="34" charset="0"/>
                <a:cs typeface="Arial" panose="020B0604020202020204" pitchFamily="34" charset="0"/>
              </a:defRPr>
            </a:lvl2pPr>
            <a:lvl3pPr marL="1143000" indent="-228600">
              <a:defRPr>
                <a:solidFill>
                  <a:schemeClr val="tx1"/>
                </a:solidFill>
                <a:effectLst/>
                <a:latin typeface="Arial" panose="020B0604020202020204" pitchFamily="34" charset="0"/>
                <a:cs typeface="Arial" panose="020B0604020202020204" pitchFamily="34" charset="0"/>
              </a:defRPr>
            </a:lvl3pPr>
            <a:lvl4pPr marL="1600200" indent="-228600">
              <a:defRPr>
                <a:solidFill>
                  <a:schemeClr val="tx1"/>
                </a:solidFill>
                <a:effectLst/>
                <a:latin typeface="Arial" panose="020B0604020202020204" pitchFamily="34" charset="0"/>
                <a:cs typeface="Arial" panose="020B0604020202020204" pitchFamily="34" charset="0"/>
              </a:defRPr>
            </a:lvl4pPr>
            <a:lvl5pPr marL="2057400" indent="-228600">
              <a:defRPr>
                <a:solidFill>
                  <a:schemeClr val="tx1"/>
                </a:solidFill>
                <a:effectLst/>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rtl="0"/>
            <a:r>
              <a:rPr lang="en-US" sz="1200" b="0" i="0" u="none" strike="noStrike" smtId="4294967295">
                <a:solidFill>
                  <a:srgbClr val="FFFFFF"/>
                </a:solidFill>
                <a:effectLst/>
                <a:highlight>
                  <a:srgbClr val="000000">
                    <a:alpha val="0"/>
                  </a:srgbClr>
                </a:highlight>
                <a:latin typeface="Calibri"/>
              </a:rPr>
              <a:t>7</a:t>
            </a:r>
          </a:p>
        </p:txBody>
      </p:sp>
      <p:cxnSp>
        <p:nvCxnSpPr>
          <p:cNvPr id="7" name="Прямая соединительная линия 6"/>
          <p:cNvCxnSpPr/>
          <p:nvPr/>
        </p:nvCxnSpPr>
        <p:spPr>
          <a:xfrm>
            <a:off x="276225" y="836613"/>
            <a:ext cx="8543925" cy="0"/>
          </a:xfrm>
          <a:prstGeom prst="line">
            <a:avLst/>
          </a:prstGeom>
          <a:ln w="22225">
            <a:solidFill>
              <a:srgbClr val="000099"/>
            </a:solidFill>
          </a:ln>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322263" y="71438"/>
            <a:ext cx="8893175" cy="649287"/>
          </a:xfrm>
          <a:ln w="22225">
            <a:noFill/>
          </a:ln>
          <a:effectLst/>
          <a:extLst>
            <a:ext uri="{91240B29-F687-4F45-9708-019B960494DF}">
              <a14:hiddenLine xmlns:a14="http://schemas.microsoft.com/office/drawing/2010/main" w="9525">
                <a:solidFill>
                  <a:srgbClr val="000000"/>
                </a:solidFill>
                <a:miter lim="800000"/>
                <a:headEnd/>
                <a:tailEnd/>
              </a14:hiddenLine>
            </a:ext>
          </a:extLst>
        </p:spPr>
        <p:style>
          <a:lnRef idx="1">
            <a:schemeClr val="accent1"/>
          </a:lnRef>
          <a:fillRef idx="0">
            <a:schemeClr val="accent1"/>
          </a:fillRef>
          <a:effectRef idx="0">
            <a:schemeClr val="accent1"/>
          </a:effectRef>
          <a:fontRef idx="minor">
            <a:schemeClr val="tx1"/>
          </a:fontRef>
        </p:style>
        <p:txBody>
          <a:bodyPr rtlCol="0">
            <a:noAutofit/>
          </a:bodyPr>
          <a:lstStyle/>
          <a:p>
            <a:pPr rtl="0" eaLnBrk="1" fontAlgn="auto" hangingPunct="1">
              <a:lnSpc>
                <a:spcPct val="90000"/>
              </a:lnSpc>
              <a:spcAft>
                <a:spcPct val="0"/>
              </a:spcAft>
              <a:defRPr>
                <a:effectLst/>
              </a:defRPr>
            </a:pPr>
            <a:r>
              <a:rPr lang="en-US" sz="2000" b="1" i="0" u="none" strike="noStrike" smtId="4294967295">
                <a:solidFill>
                  <a:srgbClr val="376092"/>
                </a:solidFill>
                <a:effectLst/>
                <a:highlight>
                  <a:srgbClr val="000000">
                    <a:alpha val="0"/>
                  </a:srgbClr>
                </a:highlight>
                <a:latin typeface="Arial"/>
                <a:ea typeface="+mj-ea"/>
                <a:cs typeface="Arial"/>
              </a:rPr>
              <a:t>Key financial and economic performance indicators of JSC "MRPGC" for 2016</a:t>
            </a:r>
          </a:p>
        </p:txBody>
      </p:sp>
      <p:sp>
        <p:nvSpPr>
          <p:cNvPr id="16387" name="Номер слайда 3"/>
          <p:cNvSpPr>
            <a:spLocks noGrp="1"/>
          </p:cNvSpPr>
          <p:nvPr>
            <p:ph type="sldNum" sz="quarter" idx="12"/>
          </p:nvPr>
        </p:nvSpPr>
        <p:spPr>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effectLst/>
                <a:latin typeface="Arial" panose="020B0604020202020204" pitchFamily="34" charset="0"/>
                <a:cs typeface="Arial" panose="020B0604020202020204" pitchFamily="34" charset="0"/>
              </a:defRPr>
            </a:lvl1pPr>
            <a:lvl2pPr marL="742950" indent="-285750">
              <a:defRPr>
                <a:solidFill>
                  <a:schemeClr val="tx1"/>
                </a:solidFill>
                <a:effectLst/>
                <a:latin typeface="Arial" panose="020B0604020202020204" pitchFamily="34" charset="0"/>
                <a:cs typeface="Arial" panose="020B0604020202020204" pitchFamily="34" charset="0"/>
              </a:defRPr>
            </a:lvl2pPr>
            <a:lvl3pPr marL="1143000" indent="-228600">
              <a:defRPr>
                <a:solidFill>
                  <a:schemeClr val="tx1"/>
                </a:solidFill>
                <a:effectLst/>
                <a:latin typeface="Arial" panose="020B0604020202020204" pitchFamily="34" charset="0"/>
                <a:cs typeface="Arial" panose="020B0604020202020204" pitchFamily="34" charset="0"/>
              </a:defRPr>
            </a:lvl3pPr>
            <a:lvl4pPr marL="1600200" indent="-228600">
              <a:defRPr>
                <a:solidFill>
                  <a:schemeClr val="tx1"/>
                </a:solidFill>
                <a:effectLst/>
                <a:latin typeface="Arial" panose="020B0604020202020204" pitchFamily="34" charset="0"/>
                <a:cs typeface="Arial" panose="020B0604020202020204" pitchFamily="34" charset="0"/>
              </a:defRPr>
            </a:lvl4pPr>
            <a:lvl5pPr marL="2057400" indent="-228600">
              <a:defRPr>
                <a:solidFill>
                  <a:schemeClr val="tx1"/>
                </a:solidFill>
                <a:effectLst/>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rtl="0"/>
            <a:r>
              <a:rPr lang="en-US" sz="1200" b="0" i="0" u="none" strike="noStrike" smtId="4294967295">
                <a:solidFill>
                  <a:srgbClr val="898989"/>
                </a:solidFill>
                <a:effectLst/>
                <a:highlight>
                  <a:srgbClr val="000000">
                    <a:alpha val="0"/>
                  </a:srgbClr>
                </a:highlight>
                <a:latin typeface="Calibri"/>
              </a:rPr>
              <a:t>3</a:t>
            </a:r>
          </a:p>
        </p:txBody>
      </p:sp>
      <p:cxnSp>
        <p:nvCxnSpPr>
          <p:cNvPr id="5" name="Прямая соединительная линия 4"/>
          <p:cNvCxnSpPr/>
          <p:nvPr/>
        </p:nvCxnSpPr>
        <p:spPr>
          <a:xfrm>
            <a:off x="395288" y="692150"/>
            <a:ext cx="8280400" cy="0"/>
          </a:xfrm>
          <a:prstGeom prst="line">
            <a:avLst/>
          </a:prstGeom>
          <a:ln w="22225">
            <a:solidFill>
              <a:srgbClr val="000099"/>
            </a:solidFill>
          </a:ln>
          <a:effectLst/>
        </p:spPr>
        <p:style>
          <a:lnRef idx="1">
            <a:schemeClr val="accent1"/>
          </a:lnRef>
          <a:fillRef idx="0">
            <a:schemeClr val="accent1"/>
          </a:fillRef>
          <a:effectRef idx="0">
            <a:schemeClr val="accent1"/>
          </a:effectRef>
          <a:fontRef idx="minor">
            <a:schemeClr val="tx1"/>
          </a:fontRef>
        </p:style>
      </p:cxnSp>
      <p:graphicFrame>
        <p:nvGraphicFramePr>
          <p:cNvPr id="6" name="Таблица 5"/>
          <p:cNvGraphicFramePr>
            <a:graphicFrameLocks noGrp="1"/>
          </p:cNvGraphicFramePr>
          <p:nvPr/>
        </p:nvGraphicFramePr>
        <p:xfrm>
          <a:off x="323850" y="981075"/>
          <a:ext cx="8640763" cy="5638800"/>
        </p:xfrm>
        <a:graphic>
          <a:graphicData uri="http://schemas.openxmlformats.org/drawingml/2006/table">
            <a:tbl>
              <a:tblPr>
                <a:effectLst/>
              </a:tblPr>
              <a:tblGrid>
                <a:gridCol w="4546600">
                  <a:extLst>
                    <a:ext uri="{9D8B030D-6E8A-4147-A177-3AD203B41FA5}">
                      <a16:colId xmlns="" xmlns:p14="http://schemas.microsoft.com/office/powerpoint/2010/main" xmlns:p15="http://schemas.microsoft.com/office/powerpoint/2012/main" xmlns:a16="http://schemas.microsoft.com/office/drawing/2014/main" val="20000"/>
                    </a:ext>
                  </a:extLst>
                </a:gridCol>
                <a:gridCol w="673100">
                  <a:extLst>
                    <a:ext uri="{9D8B030D-6E8A-4147-A177-3AD203B41FA5}">
                      <a16:colId xmlns="" xmlns:p14="http://schemas.microsoft.com/office/powerpoint/2010/main" xmlns:p15="http://schemas.microsoft.com/office/powerpoint/2012/main" xmlns:a16="http://schemas.microsoft.com/office/drawing/2014/main" val="20001"/>
                    </a:ext>
                  </a:extLst>
                </a:gridCol>
                <a:gridCol w="1679575">
                  <a:extLst>
                    <a:ext uri="{9D8B030D-6E8A-4147-A177-3AD203B41FA5}">
                      <a16:colId xmlns="" xmlns:p14="http://schemas.microsoft.com/office/powerpoint/2010/main" xmlns:p15="http://schemas.microsoft.com/office/powerpoint/2012/main" xmlns:a16="http://schemas.microsoft.com/office/drawing/2014/main" val="20002"/>
                    </a:ext>
                  </a:extLst>
                </a:gridCol>
                <a:gridCol w="1741488">
                  <a:extLst>
                    <a:ext uri="{9D8B030D-6E8A-4147-A177-3AD203B41FA5}">
                      <a16:colId xmlns="" xmlns:p14="http://schemas.microsoft.com/office/powerpoint/2010/main" xmlns:p15="http://schemas.microsoft.com/office/powerpoint/2012/main" xmlns:a16="http://schemas.microsoft.com/office/drawing/2014/main" val="20003"/>
                    </a:ext>
                  </a:extLst>
                </a:gridCol>
              </a:tblGrid>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In thousands of Kazakhstan KZT</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Remarks</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2016</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2015</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00"/>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01"/>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Revenue</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tabLst>
                          <a:tab pos="5651500" algn="r"/>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17</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10,421,456</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9,052,792</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02"/>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Cost of sales</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tabLst>
                          <a:tab pos="5651500" algn="r"/>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18</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(6,800,201)</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(6,272,497)</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03"/>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04"/>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05"/>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Gross profit</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3,621,255</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2,780,295</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06"/>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07"/>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08"/>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General and administrative expenses</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19</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(1,002,735)</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(788,964)</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09"/>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Sales Costs</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20</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(103,751)</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(110,264)</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10"/>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Net foreign exchange gain</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5.728</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2</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11"/>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Other income, net</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21</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85.326</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20.164</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12"/>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Decrease in value of fixed assets as a result of revaluation</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7</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(8,981,176)</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13"/>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14"/>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15"/>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Operating profit / (loss)</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2,605,823</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(7,079,943)</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16"/>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17"/>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Financial income</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22</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140.129</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99.681</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18"/>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Financial expenses </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23</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(361,290)</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(1,012,782)</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19"/>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20"/>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21"/>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Profit / (Loss) before tax</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2,384,662</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(7,993,044)</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22"/>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23"/>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24"/>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(Expenses) / Income of  tax savings</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25</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(543,767)</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1,576,278</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25"/>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26"/>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27"/>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Profit / (Loss) for the year</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1,840,895</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(6,416,766)</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28"/>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29"/>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30"/>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Revaluation of fixed assets</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8,762,114</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31"/>
                  </a:ext>
                </a:extLst>
              </a:tr>
              <a:tr h="3048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The effect of deferred income tax on the revaluation reserve of fixed assets</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25</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(1,752,423)</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32"/>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33"/>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0"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34"/>
                  </a:ext>
                </a:extLst>
              </a:tr>
              <a:tr h="152400">
                <a:tc>
                  <a:txBody>
                    <a:bodyPr/>
                    <a:lstStyle/>
                    <a:p>
                      <a:pPr marL="53975" marR="0" lvl="0" indent="-53975" algn="l" defTabSz="912813" rtl="0" eaLnBrk="1" fontAlgn="base" latinLnBrk="0" hangingPunct="1">
                        <a:lnSpc>
                          <a:spcPct val="100000"/>
                        </a:lnSpc>
                        <a:spcBef>
                          <a:spcPct val="0"/>
                        </a:spcBef>
                        <a:spcAft>
                          <a:spcPct val="0"/>
                        </a:spcAft>
                        <a:buClrTx/>
                        <a:buSzTx/>
                        <a:buFontTx/>
                        <a:buNone/>
                      </a:pPr>
                      <a:r>
                        <a:rPr kumimoji="0" lang="en-US" sz="1000" b="0" i="0" u="none" strike="noStrike" cap="none" normalizeH="0" baseline="0" smtId="4294967295">
                          <a:solidFill>
                            <a:srgbClr val="000000"/>
                          </a:solidFill>
                          <a:effectLst/>
                          <a:highlight>
                            <a:srgbClr val="000000">
                              <a:alpha val="0"/>
                            </a:srgbClr>
                          </a:highlight>
                          <a:latin typeface="Calibri"/>
                          <a:cs typeface="Arial"/>
                        </a:rPr>
                        <a:t>Total comprehensive income for the year</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88900" marR="0" lvl="0" indent="-88900" algn="ctr" defTabSz="912813" rtl="0" eaLnBrk="1" fontAlgn="base" latinLnBrk="0" hangingPunct="1">
                        <a:lnSpc>
                          <a:spcPct val="100000"/>
                        </a:lnSpc>
                        <a:spcBef>
                          <a:spcPct val="0"/>
                        </a:spcBef>
                        <a:spcAft>
                          <a:spcPct val="0"/>
                        </a:spcAft>
                        <a:buClrTx/>
                        <a:buSzTx/>
                        <a:buFontTx/>
                        <a:buNone/>
                      </a:pPr>
                      <a:r>
                        <a:rPr kumimoji="0" lang="ru-RU" sz="1000" b="0" i="0" u="none" strike="noStrike" cap="none" normalizeH="0" baseline="0">
                          <a:ln>
                            <a:noFill/>
                          </a:ln>
                          <a:solidFill>
                            <a:srgbClr val="000000"/>
                          </a:solidFill>
                          <a:effectLst/>
                          <a:latin typeface="Calibri" panose="020F0502020204030204" pitchFamily="34" charset="0"/>
                          <a:cs typeface="Arial"/>
                        </a:rPr>
                        <a:t> </a:t>
                      </a:r>
                      <a:endParaRPr kumimoji="0" lang="ru-RU" sz="1000" b="1" i="0" u="none" strike="noStrike" cap="none" normalizeH="0" baseline="0">
                        <a:ln>
                          <a:noFill/>
                        </a:ln>
                        <a:solidFill>
                          <a:srgbClr val="000000"/>
                        </a:solidFill>
                        <a:effectLst/>
                        <a:latin typeface="Arial"/>
                        <a:cs typeface="Times New Roman" panose="02020603050405020304" pitchFamily="18" charset="0"/>
                      </a:endParaRP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1,840,895</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tab pos="179388" algn="l"/>
                          <a:tab pos="898525" algn="dec"/>
                          <a:tab pos="1073150" algn="dec"/>
                        </a:tabLst>
                      </a:pPr>
                      <a:r>
                        <a:rPr kumimoji="0" lang="en-US" sz="1000" b="0" i="0" u="none" strike="noStrike" cap="none" normalizeH="0" baseline="0" smtId="4294967295">
                          <a:solidFill>
                            <a:srgbClr val="000000"/>
                          </a:solidFill>
                          <a:effectLst/>
                          <a:highlight>
                            <a:srgbClr val="000000">
                              <a:alpha val="0"/>
                            </a:srgbClr>
                          </a:highlight>
                          <a:latin typeface="Calibri"/>
                          <a:cs typeface="Arial"/>
                        </a:rPr>
                        <a:t>592.925</a:t>
                      </a:r>
                    </a:p>
                  </a:txBody>
                  <a:tcPr marL="24802" marR="24802"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7E7E7"/>
                    </a:solidFill>
                  </a:tcPr>
                </a:tc>
                <a:extLst>
                  <a:ext uri="{0D108BD9-81ED-4DB2-BD59-A6C34878D82A}">
                    <a16:rowId xmlns="" xmlns:p14="http://schemas.microsoft.com/office/powerpoint/2010/main" xmlns:p15="http://schemas.microsoft.com/office/powerpoint/2012/main" xmlns:a16="http://schemas.microsoft.com/office/drawing/2014/main" val="10035"/>
                  </a:ext>
                </a:extLst>
              </a:tr>
            </a:tbl>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322263" y="71438"/>
            <a:ext cx="8893175" cy="649287"/>
          </a:xfrm>
          <a:ln w="22225">
            <a:noFill/>
          </a:ln>
          <a:effectLst/>
          <a:extLst>
            <a:ext uri="{91240B29-F687-4F45-9708-019B960494DF}">
              <a14:hiddenLine xmlns:a14="http://schemas.microsoft.com/office/drawing/2010/main" w="9525">
                <a:solidFill>
                  <a:srgbClr val="000000"/>
                </a:solidFill>
                <a:miter lim="800000"/>
                <a:headEnd/>
                <a:tailEnd/>
              </a14:hiddenLine>
            </a:ext>
          </a:extLst>
        </p:spPr>
        <p:style>
          <a:lnRef idx="1">
            <a:schemeClr val="accent1"/>
          </a:lnRef>
          <a:fillRef idx="0">
            <a:schemeClr val="accent1"/>
          </a:fillRef>
          <a:effectRef idx="0">
            <a:schemeClr val="accent1"/>
          </a:effectRef>
          <a:fontRef idx="minor">
            <a:schemeClr val="tx1"/>
          </a:fontRef>
        </p:style>
        <p:txBody>
          <a:bodyPr rtlCol="0">
            <a:noAutofit/>
          </a:bodyPr>
          <a:lstStyle/>
          <a:p>
            <a:pPr rtl="0" eaLnBrk="1" fontAlgn="auto" hangingPunct="1">
              <a:lnSpc>
                <a:spcPct val="90000"/>
              </a:lnSpc>
              <a:spcAft>
                <a:spcPct val="0"/>
              </a:spcAft>
              <a:defRPr>
                <a:effectLst/>
              </a:defRPr>
            </a:pPr>
            <a:r>
              <a:rPr lang="en-US" sz="2000" b="1" i="0" u="none" strike="noStrike" smtId="4294967295">
                <a:solidFill>
                  <a:srgbClr val="376092"/>
                </a:solidFill>
                <a:effectLst/>
                <a:highlight>
                  <a:srgbClr val="000000">
                    <a:alpha val="0"/>
                  </a:srgbClr>
                </a:highlight>
                <a:latin typeface="Arial"/>
                <a:ea typeface="+mj-ea"/>
                <a:cs typeface="Arial"/>
              </a:rPr>
              <a:t>Production figures for 2016, including the volume of electricity transmission</a:t>
            </a:r>
          </a:p>
        </p:txBody>
      </p:sp>
      <p:cxnSp>
        <p:nvCxnSpPr>
          <p:cNvPr id="5" name="Прямая соединительная линия 4"/>
          <p:cNvCxnSpPr/>
          <p:nvPr/>
        </p:nvCxnSpPr>
        <p:spPr>
          <a:xfrm>
            <a:off x="395288" y="692150"/>
            <a:ext cx="8280400" cy="0"/>
          </a:xfrm>
          <a:prstGeom prst="line">
            <a:avLst/>
          </a:prstGeom>
          <a:ln w="22225">
            <a:solidFill>
              <a:srgbClr val="000099"/>
            </a:solidFill>
          </a:ln>
          <a:effectLst/>
        </p:spPr>
        <p:style>
          <a:lnRef idx="1">
            <a:schemeClr val="accent1"/>
          </a:lnRef>
          <a:fillRef idx="0">
            <a:schemeClr val="accent1"/>
          </a:fillRef>
          <a:effectRef idx="0">
            <a:schemeClr val="accent1"/>
          </a:effectRef>
          <a:fontRef idx="minor">
            <a:schemeClr val="tx1"/>
          </a:fontRef>
        </p:style>
      </p:cxnSp>
      <p:graphicFrame>
        <p:nvGraphicFramePr>
          <p:cNvPr id="7" name="Таблица 6"/>
          <p:cNvGraphicFramePr>
            <a:graphicFrameLocks noGrp="1"/>
          </p:cNvGraphicFramePr>
          <p:nvPr/>
        </p:nvGraphicFramePr>
        <p:xfrm>
          <a:off x="395288" y="908050"/>
          <a:ext cx="8280400" cy="2933700"/>
        </p:xfrm>
        <a:graphic>
          <a:graphicData uri="http://schemas.openxmlformats.org/drawingml/2006/table">
            <a:tbl>
              <a:tblPr>
                <a:effectLst/>
              </a:tblPr>
              <a:tblGrid>
                <a:gridCol w="2330778">
                  <a:extLst>
                    <a:ext uri="{9D8B030D-6E8A-4147-A177-3AD203B41FA5}">
                      <a16:colId xmlns="" xmlns:p14="http://schemas.microsoft.com/office/powerpoint/2010/main" xmlns:p15="http://schemas.microsoft.com/office/powerpoint/2012/main" xmlns:a16="http://schemas.microsoft.com/office/drawing/2014/main" val="20000"/>
                    </a:ext>
                  </a:extLst>
                </a:gridCol>
                <a:gridCol w="814099">
                  <a:extLst>
                    <a:ext uri="{9D8B030D-6E8A-4147-A177-3AD203B41FA5}">
                      <a16:colId xmlns="" xmlns:p14="http://schemas.microsoft.com/office/powerpoint/2010/main" xmlns:p15="http://schemas.microsoft.com/office/powerpoint/2012/main" xmlns:a16="http://schemas.microsoft.com/office/drawing/2014/main" val="20001"/>
                    </a:ext>
                  </a:extLst>
                </a:gridCol>
                <a:gridCol w="1003685">
                  <a:extLst>
                    <a:ext uri="{9D8B030D-6E8A-4147-A177-3AD203B41FA5}">
                      <a16:colId xmlns="" xmlns:p14="http://schemas.microsoft.com/office/powerpoint/2010/main" xmlns:p15="http://schemas.microsoft.com/office/powerpoint/2012/main" xmlns:a16="http://schemas.microsoft.com/office/drawing/2014/main" val="20002"/>
                    </a:ext>
                  </a:extLst>
                </a:gridCol>
                <a:gridCol w="959077">
                  <a:extLst>
                    <a:ext uri="{9D8B030D-6E8A-4147-A177-3AD203B41FA5}">
                      <a16:colId xmlns="" xmlns:p14="http://schemas.microsoft.com/office/powerpoint/2010/main" xmlns:p15="http://schemas.microsoft.com/office/powerpoint/2012/main" xmlns:a16="http://schemas.microsoft.com/office/drawing/2014/main" val="20003"/>
                    </a:ext>
                  </a:extLst>
                </a:gridCol>
                <a:gridCol w="961865">
                  <a:extLst>
                    <a:ext uri="{9D8B030D-6E8A-4147-A177-3AD203B41FA5}">
                      <a16:colId xmlns="" xmlns:p14="http://schemas.microsoft.com/office/powerpoint/2010/main" xmlns:p15="http://schemas.microsoft.com/office/powerpoint/2012/main" xmlns:a16="http://schemas.microsoft.com/office/drawing/2014/main" val="20004"/>
                    </a:ext>
                  </a:extLst>
                </a:gridCol>
                <a:gridCol w="802950">
                  <a:extLst>
                    <a:ext uri="{9D8B030D-6E8A-4147-A177-3AD203B41FA5}">
                      <a16:colId xmlns="" xmlns:p14="http://schemas.microsoft.com/office/powerpoint/2010/main" xmlns:p15="http://schemas.microsoft.com/office/powerpoint/2012/main" xmlns:a16="http://schemas.microsoft.com/office/drawing/2014/main" val="20005"/>
                    </a:ext>
                  </a:extLst>
                </a:gridCol>
                <a:gridCol w="761127">
                  <a:extLst>
                    <a:ext uri="{9D8B030D-6E8A-4147-A177-3AD203B41FA5}">
                      <a16:colId xmlns="" xmlns:p14="http://schemas.microsoft.com/office/powerpoint/2010/main" xmlns:p15="http://schemas.microsoft.com/office/powerpoint/2012/main" xmlns:a16="http://schemas.microsoft.com/office/drawing/2014/main" val="20006"/>
                    </a:ext>
                  </a:extLst>
                </a:gridCol>
                <a:gridCol w="646819">
                  <a:extLst>
                    <a:ext uri="{9D8B030D-6E8A-4147-A177-3AD203B41FA5}">
                      <a16:colId xmlns="" xmlns:p14="http://schemas.microsoft.com/office/powerpoint/2010/main" xmlns:p15="http://schemas.microsoft.com/office/powerpoint/2012/main" xmlns:a16="http://schemas.microsoft.com/office/drawing/2014/main" val="20007"/>
                    </a:ext>
                  </a:extLst>
                </a:gridCol>
              </a:tblGrid>
              <a:tr h="345722">
                <a:tc rowSpan="3">
                  <a:txBody>
                    <a:bodyPr/>
                    <a:lstStyle/>
                    <a:p>
                      <a:pPr algn="ctr" rtl="0" fontAlgn="ctr"/>
                      <a:r>
                        <a:rPr lang="en-US" sz="900" b="1" i="0" u="none" strike="noStrike" smtId="4294967295">
                          <a:solidFill>
                            <a:srgbClr val="000000"/>
                          </a:solidFill>
                          <a:effectLst/>
                          <a:highlight>
                            <a:srgbClr val="000000">
                              <a:alpha val="0"/>
                            </a:srgbClr>
                          </a:highlight>
                          <a:latin typeface="Arial"/>
                        </a:rPr>
                        <a:t>Name </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rowSpan="3">
                  <a:txBody>
                    <a:bodyPr/>
                    <a:lstStyle/>
                    <a:p>
                      <a:pPr algn="ctr" rtl="0" fontAlgn="ctr"/>
                      <a:r>
                        <a:rPr lang="en-US" sz="900" b="1" i="0" u="none" strike="noStrike" smtId="4294967295">
                          <a:solidFill>
                            <a:srgbClr val="000000"/>
                          </a:solidFill>
                          <a:effectLst/>
                          <a:highlight>
                            <a:srgbClr val="000000">
                              <a:alpha val="0"/>
                            </a:srgbClr>
                          </a:highlight>
                          <a:latin typeface="Arial"/>
                        </a:rPr>
                        <a:t>Unit</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rowSpan="2">
                  <a:txBody>
                    <a:bodyPr/>
                    <a:lstStyle/>
                    <a:p>
                      <a:pPr algn="ctr" rtl="0" fontAlgn="ctr"/>
                      <a:r>
                        <a:rPr lang="en-US" sz="900" b="1" i="0" u="none" strike="noStrike" smtId="4294967295">
                          <a:solidFill>
                            <a:srgbClr val="000000"/>
                          </a:solidFill>
                          <a:effectLst/>
                          <a:highlight>
                            <a:srgbClr val="000000">
                              <a:alpha val="0"/>
                            </a:srgbClr>
                          </a:highlight>
                          <a:latin typeface="Arial"/>
                        </a:rPr>
                        <a:t>2015</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rowSpan="2" gridSpan="4">
                  <a:txBody>
                    <a:bodyPr/>
                    <a:lstStyle/>
                    <a:p>
                      <a:pPr algn="ctr" rtl="0" fontAlgn="ctr"/>
                      <a:r>
                        <a:rPr lang="en-US" sz="900" b="1" i="0" u="none" strike="noStrike" smtId="4294967295">
                          <a:solidFill>
                            <a:srgbClr val="000000"/>
                          </a:solidFill>
                          <a:effectLst/>
                          <a:highlight>
                            <a:srgbClr val="000000">
                              <a:alpha val="0"/>
                            </a:srgbClr>
                          </a:highlight>
                          <a:latin typeface="Arial"/>
                        </a:rPr>
                        <a:t>2016</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rowSpan="2" hMerge="1">
                  <a:txBody>
                    <a:bodyPr/>
                    <a:lstStyle/>
                    <a:p>
                      <a:endParaRPr lang="ru-RU">
                        <a:effectLst/>
                      </a:endParaRPr>
                    </a:p>
                  </a:txBody>
                  <a:tcPr/>
                </a:tc>
                <a:tc rowSpan="2" hMerge="1">
                  <a:txBody>
                    <a:bodyPr/>
                    <a:lstStyle/>
                    <a:p>
                      <a:endParaRPr lang="ru-RU">
                        <a:effectLst/>
                      </a:endParaRPr>
                    </a:p>
                  </a:txBody>
                  <a:tcPr/>
                </a:tc>
                <a:tc rowSpan="2" hMerge="1">
                  <a:txBody>
                    <a:bodyPr/>
                    <a:lstStyle/>
                    <a:p>
                      <a:endParaRPr lang="ru-RU">
                        <a:effectLst/>
                      </a:endParaRPr>
                    </a:p>
                  </a:txBody>
                  <a:tcPr/>
                </a:tc>
                <a:tc>
                  <a:txBody>
                    <a:bodyPr/>
                    <a:lstStyle/>
                    <a:p>
                      <a:pPr algn="ctr" rtl="0" fontAlgn="ctr"/>
                      <a:r>
                        <a:rPr lang="en-US" sz="900" b="1" i="0" u="none" strike="noStrike" smtId="4294967295">
                          <a:solidFill>
                            <a:srgbClr val="000000"/>
                          </a:solidFill>
                          <a:effectLst/>
                          <a:highlight>
                            <a:srgbClr val="000000">
                              <a:alpha val="0"/>
                            </a:srgbClr>
                          </a:highlight>
                          <a:latin typeface="Arial"/>
                        </a:rPr>
                        <a:t>2016/</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cap="flat" cmpd="sng" algn="ctr">
                      <a:noFill/>
                      <a:prstDash val="solid"/>
                      <a:round/>
                      <a:headEnd type="none" w="med" len="med"/>
                      <a:tailEnd type="none" w="med" len="med"/>
                    </a:lnB>
                    <a:lnTlToBr>
                      <a:noFill/>
                    </a:lnTlToBr>
                    <a:lnBlToTr>
                      <a:noFill/>
                    </a:lnBlToTr>
                    <a:solidFill>
                      <a:srgbClr val="95B3D7"/>
                    </a:solidFill>
                  </a:tcPr>
                </a:tc>
                <a:extLst>
                  <a:ext uri="{0D108BD9-81ED-4DB2-BD59-A6C34878D82A}">
                    <a16:rowId xmlns="" xmlns:p14="http://schemas.microsoft.com/office/powerpoint/2010/main" xmlns:p15="http://schemas.microsoft.com/office/powerpoint/2012/main" xmlns:a16="http://schemas.microsoft.com/office/drawing/2014/main" val="10000"/>
                  </a:ext>
                </a:extLst>
              </a:tr>
              <a:tr h="207434">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gridSpan="4" vMerge="1">
                  <a:txBody>
                    <a:bodyPr/>
                    <a:lstStyle/>
                    <a:p>
                      <a:endParaRPr lang="ru-RU">
                        <a:effectLst/>
                      </a:endParaRPr>
                    </a:p>
                  </a:txBody>
                  <a:tcPr/>
                </a:tc>
                <a:tc hMerge="1" vMerge="1">
                  <a:txBody>
                    <a:bodyPr/>
                    <a:lstStyle/>
                    <a:p>
                      <a:endParaRPr lang="ru-RU">
                        <a:effectLst/>
                      </a:endParaRPr>
                    </a:p>
                  </a:txBody>
                  <a:tcPr/>
                </a:tc>
                <a:tc hMerge="1" vMerge="1">
                  <a:txBody>
                    <a:bodyPr/>
                    <a:lstStyle/>
                    <a:p>
                      <a:endParaRPr lang="ru-RU">
                        <a:effectLst/>
                      </a:endParaRPr>
                    </a:p>
                  </a:txBody>
                  <a:tcPr/>
                </a:tc>
                <a:tc hMerge="1" vMerge="1">
                  <a:txBody>
                    <a:bodyPr/>
                    <a:lstStyle/>
                    <a:p>
                      <a:endParaRPr lang="ru-RU">
                        <a:effectLst/>
                      </a:endParaRPr>
                    </a:p>
                  </a:txBody>
                  <a:tcPr/>
                </a:tc>
                <a:tc>
                  <a:txBody>
                    <a:bodyPr/>
                    <a:lstStyle/>
                    <a:p>
                      <a:pPr algn="ctr" rtl="0" fontAlgn="ctr"/>
                      <a:r>
                        <a:rPr lang="en-US" sz="900" b="1" i="0" u="none" strike="noStrike" smtId="4294967295">
                          <a:solidFill>
                            <a:srgbClr val="000000"/>
                          </a:solidFill>
                          <a:effectLst/>
                          <a:highlight>
                            <a:srgbClr val="000000">
                              <a:alpha val="0"/>
                            </a:srgbClr>
                          </a:highlight>
                          <a:latin typeface="Arial"/>
                        </a:rPr>
                        <a:t>2015</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extLst>
                  <a:ext uri="{0D108BD9-81ED-4DB2-BD59-A6C34878D82A}">
                    <a16:rowId xmlns="" xmlns:p14="http://schemas.microsoft.com/office/powerpoint/2010/main" xmlns:p15="http://schemas.microsoft.com/office/powerpoint/2012/main" xmlns:a16="http://schemas.microsoft.com/office/drawing/2014/main" val="10001"/>
                  </a:ext>
                </a:extLst>
              </a:tr>
              <a:tr h="207434">
                <a:tc vMerge="1">
                  <a:txBody>
                    <a:bodyPr/>
                    <a:lstStyle/>
                    <a:p>
                      <a:endParaRPr lang="ru-RU">
                        <a:effectLst/>
                      </a:endParaRPr>
                    </a:p>
                  </a:txBody>
                  <a:tcPr/>
                </a:tc>
                <a:tc vMerge="1">
                  <a:txBody>
                    <a:bodyPr/>
                    <a:lstStyle/>
                    <a:p>
                      <a:endParaRPr lang="ru-RU">
                        <a:effectLst/>
                      </a:endParaRPr>
                    </a:p>
                  </a:txBody>
                  <a:tcPr/>
                </a:tc>
                <a:tc>
                  <a:txBody>
                    <a:bodyPr/>
                    <a:lstStyle/>
                    <a:p>
                      <a:pPr algn="ctr" rtl="0" fontAlgn="b"/>
                      <a:r>
                        <a:rPr lang="en-US" sz="900" b="1" i="0" u="none" strike="noStrike" smtId="4294967295">
                          <a:solidFill>
                            <a:srgbClr val="000000"/>
                          </a:solidFill>
                          <a:effectLst/>
                          <a:highlight>
                            <a:srgbClr val="000000">
                              <a:alpha val="0"/>
                            </a:srgbClr>
                          </a:highlight>
                          <a:latin typeface="Arial"/>
                        </a:rPr>
                        <a:t>fact</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b"/>
                      <a:r>
                        <a:rPr lang="en-US" sz="900" b="1" i="0" u="none" strike="noStrike" smtId="4294967295">
                          <a:solidFill>
                            <a:srgbClr val="000000"/>
                          </a:solidFill>
                          <a:effectLst/>
                          <a:highlight>
                            <a:srgbClr val="000000">
                              <a:alpha val="0"/>
                            </a:srgbClr>
                          </a:highlight>
                          <a:latin typeface="Arial"/>
                        </a:rPr>
                        <a:t>plan</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b"/>
                      <a:r>
                        <a:rPr lang="en-US" sz="900" b="1" i="0" u="none" strike="noStrike" smtId="4294967295">
                          <a:solidFill>
                            <a:srgbClr val="000000"/>
                          </a:solidFill>
                          <a:effectLst/>
                          <a:highlight>
                            <a:srgbClr val="000000">
                              <a:alpha val="0"/>
                            </a:srgbClr>
                          </a:highlight>
                          <a:latin typeface="Arial"/>
                        </a:rPr>
                        <a:t>fact</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b"/>
                      <a:r>
                        <a:rPr lang="en-US" sz="900" b="1" i="0" u="none" strike="noStrike" smtId="4294967295">
                          <a:solidFill>
                            <a:srgbClr val="000000"/>
                          </a:solidFill>
                          <a:effectLst/>
                          <a:highlight>
                            <a:srgbClr val="000000">
                              <a:alpha val="0"/>
                            </a:srgbClr>
                          </a:highlight>
                          <a:latin typeface="Arial"/>
                        </a:rPr>
                        <a:t>off</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b"/>
                      <a:r>
                        <a:rPr lang="en-US" sz="900" b="1" i="0" u="none" strike="noStrike" smtId="4294967295">
                          <a:solidFill>
                            <a:srgbClr val="000000"/>
                          </a:solidFill>
                          <a:effectLst/>
                          <a:highlight>
                            <a:srgbClr val="000000">
                              <a:alpha val="0"/>
                            </a:srgbClr>
                          </a:highlight>
                          <a:latin typeface="Arial"/>
                        </a:rPr>
                        <a:t>%</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b"/>
                      <a:r>
                        <a:rPr lang="en-US" sz="900" b="1" i="0" u="none" strike="noStrike" smtId="4294967295">
                          <a:solidFill>
                            <a:srgbClr val="000000"/>
                          </a:solidFill>
                          <a:effectLst/>
                          <a:highlight>
                            <a:srgbClr val="000000">
                              <a:alpha val="0"/>
                            </a:srgbClr>
                          </a:highlight>
                          <a:latin typeface="Arial"/>
                        </a:rPr>
                        <a:t>%</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extLst>
                  <a:ext uri="{0D108BD9-81ED-4DB2-BD59-A6C34878D82A}">
                    <a16:rowId xmlns="" xmlns:p14="http://schemas.microsoft.com/office/powerpoint/2010/main" xmlns:p15="http://schemas.microsoft.com/office/powerpoint/2012/main" xmlns:a16="http://schemas.microsoft.com/office/drawing/2014/main" val="10002"/>
                  </a:ext>
                </a:extLst>
              </a:tr>
              <a:tr h="335845">
                <a:tc>
                  <a:txBody>
                    <a:bodyPr/>
                    <a:lstStyle/>
                    <a:p>
                      <a:pPr algn="l" rtl="0" fontAlgn="ctr"/>
                      <a:r>
                        <a:rPr lang="en-US" sz="900" b="0" i="0" u="none" strike="noStrike" smtId="4294967295">
                          <a:solidFill>
                            <a:srgbClr val="000000"/>
                          </a:solidFill>
                          <a:effectLst/>
                          <a:highlight>
                            <a:srgbClr val="000000">
                              <a:alpha val="0"/>
                            </a:srgbClr>
                          </a:highlight>
                          <a:latin typeface="Arial"/>
                        </a:rPr>
                        <a:t> Power transmission</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b"/>
                      <a:r>
                        <a:rPr lang="en-US" sz="900" b="0" i="0" u="none" strike="noStrike" smtId="4294967295">
                          <a:solidFill>
                            <a:srgbClr val="000000"/>
                          </a:solidFill>
                          <a:effectLst/>
                          <a:highlight>
                            <a:srgbClr val="000000">
                              <a:alpha val="0"/>
                            </a:srgbClr>
                          </a:highlight>
                          <a:latin typeface="Arial"/>
                        </a:rPr>
                        <a:t>million kWh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                2 518   </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             2 517   </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               2 490   </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              26   </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99%</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99%</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extLst>
                  <a:ext uri="{0D108BD9-81ED-4DB2-BD59-A6C34878D82A}">
                    <a16:rowId xmlns="" xmlns:p14="http://schemas.microsoft.com/office/powerpoint/2010/main" xmlns:p15="http://schemas.microsoft.com/office/powerpoint/2012/main" xmlns:a16="http://schemas.microsoft.com/office/drawing/2014/main" val="10003"/>
                  </a:ext>
                </a:extLst>
              </a:tr>
              <a:tr h="325966">
                <a:tc>
                  <a:txBody>
                    <a:bodyPr/>
                    <a:lstStyle/>
                    <a:p>
                      <a:pPr algn="l" rtl="0" fontAlgn="ctr"/>
                      <a:r>
                        <a:rPr lang="en-US" sz="900" b="0" i="0" u="none" strike="noStrike" smtId="4294967295">
                          <a:solidFill>
                            <a:srgbClr val="000000"/>
                          </a:solidFill>
                          <a:effectLst/>
                          <a:highlight>
                            <a:srgbClr val="000000">
                              <a:alpha val="0"/>
                            </a:srgbClr>
                          </a:highlight>
                          <a:latin typeface="Arial"/>
                        </a:rPr>
                        <a:t> Volume of electricity sales</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million kW </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b"/>
                      <a:r>
                        <a:rPr lang="ru-RU" sz="900" b="1"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b"/>
                      <a:r>
                        <a:rPr lang="ru-RU" sz="900" b="1"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b"/>
                      <a:r>
                        <a:rPr lang="ru-RU" sz="900" b="1"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b"/>
                      <a:r>
                        <a:rPr lang="ru-RU" sz="900" b="1"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b"/>
                      <a:r>
                        <a:rPr lang="ru-RU" sz="900" b="1"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b"/>
                      <a:r>
                        <a:rPr lang="ru-RU" sz="900" b="1"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extLst>
                  <a:ext uri="{0D108BD9-81ED-4DB2-BD59-A6C34878D82A}">
                    <a16:rowId xmlns="" xmlns:p14="http://schemas.microsoft.com/office/powerpoint/2010/main" xmlns:p15="http://schemas.microsoft.com/office/powerpoint/2012/main" xmlns:a16="http://schemas.microsoft.com/office/drawing/2014/main" val="10004"/>
                  </a:ext>
                </a:extLst>
              </a:tr>
              <a:tr h="276577">
                <a:tc>
                  <a:txBody>
                    <a:bodyPr/>
                    <a:lstStyle/>
                    <a:p>
                      <a:pPr algn="l" rtl="0" fontAlgn="ctr"/>
                      <a:r>
                        <a:rPr lang="ru-RU" sz="900" b="0" i="0" u="none" strike="noStrike">
                          <a:solidFill>
                            <a:srgbClr val="000000"/>
                          </a:solidFill>
                          <a:effectLst/>
                          <a:latin typeface="Arial"/>
                        </a:rPr>
                        <a:t> </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en-US" sz="900" b="0" i="0" u="none" strike="noStrike" smtId="4294967295">
                          <a:solidFill>
                            <a:srgbClr val="000000"/>
                          </a:solidFill>
                          <a:effectLst/>
                          <a:highlight>
                            <a:srgbClr val="000000">
                              <a:alpha val="0"/>
                            </a:srgbClr>
                          </a:highlight>
                          <a:latin typeface="Arial"/>
                        </a:rPr>
                        <a:t>million kWh</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ru-RU" sz="900" b="0"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ru-RU" sz="900" b="0"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ru-RU" sz="900" b="0"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ru-RU" sz="900" b="0"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ru-RU" sz="900" b="0"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ru-RU" sz="900" b="0"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extLst>
                  <a:ext uri="{0D108BD9-81ED-4DB2-BD59-A6C34878D82A}">
                    <a16:rowId xmlns="" xmlns:p14="http://schemas.microsoft.com/office/powerpoint/2010/main" xmlns:p15="http://schemas.microsoft.com/office/powerpoint/2012/main" xmlns:a16="http://schemas.microsoft.com/office/drawing/2014/main" val="10005"/>
                  </a:ext>
                </a:extLst>
              </a:tr>
              <a:tr h="256822">
                <a:tc>
                  <a:txBody>
                    <a:bodyPr/>
                    <a:lstStyle/>
                    <a:p>
                      <a:pPr algn="l" rtl="0" fontAlgn="ctr"/>
                      <a:r>
                        <a:rPr lang="ru-RU" sz="900" b="0" i="0" u="none" strike="noStrike">
                          <a:solidFill>
                            <a:srgbClr val="000000"/>
                          </a:solidFill>
                          <a:effectLst/>
                          <a:latin typeface="Arial"/>
                        </a:rPr>
                        <a:t> </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en-US" sz="900" b="0" i="0" u="none" strike="noStrike" smtId="4294967295">
                          <a:solidFill>
                            <a:srgbClr val="000000"/>
                          </a:solidFill>
                          <a:effectLst/>
                          <a:highlight>
                            <a:srgbClr val="000000">
                              <a:alpha val="0"/>
                            </a:srgbClr>
                          </a:highlight>
                          <a:latin typeface="Arial"/>
                        </a:rPr>
                        <a:t>million kWh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ru-RU" sz="900" b="0"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ru-RU" sz="900" b="0"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ru-RU" sz="900" b="0"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ru-RU" sz="900" b="0"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ru-RU" sz="900" b="0"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ru-RU" sz="900" b="0"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extLst>
                  <a:ext uri="{0D108BD9-81ED-4DB2-BD59-A6C34878D82A}">
                    <a16:rowId xmlns="" xmlns:p14="http://schemas.microsoft.com/office/powerpoint/2010/main" xmlns:p15="http://schemas.microsoft.com/office/powerpoint/2012/main" xmlns:a16="http://schemas.microsoft.com/office/drawing/2014/main" val="10006"/>
                  </a:ext>
                </a:extLst>
              </a:tr>
              <a:tr h="207434">
                <a:tc>
                  <a:txBody>
                    <a:bodyPr/>
                    <a:lstStyle/>
                    <a:p>
                      <a:pPr algn="l" rtl="0" fontAlgn="ctr"/>
                      <a:r>
                        <a:rPr lang="en-US" sz="900" b="0" i="0" u="none" strike="noStrike" smtId="4294967295">
                          <a:solidFill>
                            <a:srgbClr val="000000"/>
                          </a:solidFill>
                          <a:effectLst/>
                          <a:highlight>
                            <a:srgbClr val="000000">
                              <a:alpha val="0"/>
                            </a:srgbClr>
                          </a:highlight>
                          <a:latin typeface="Arial"/>
                        </a:rPr>
                        <a:t> Losses</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b"/>
                      <a:r>
                        <a:rPr lang="en-US" sz="900" b="0" i="0" u="none" strike="noStrike" smtId="4294967295">
                          <a:solidFill>
                            <a:srgbClr val="000000"/>
                          </a:solidFill>
                          <a:effectLst/>
                          <a:highlight>
                            <a:srgbClr val="000000">
                              <a:alpha val="0"/>
                            </a:srgbClr>
                          </a:highlight>
                          <a:latin typeface="Arial"/>
                        </a:rPr>
                        <a:t>%</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                  7.07   </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               8.23   </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                 6.89   </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           1,34   </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84%</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97%</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extLst>
                  <a:ext uri="{0D108BD9-81ED-4DB2-BD59-A6C34878D82A}">
                    <a16:rowId xmlns="" xmlns:p14="http://schemas.microsoft.com/office/powerpoint/2010/main" xmlns:p15="http://schemas.microsoft.com/office/powerpoint/2012/main" xmlns:a16="http://schemas.microsoft.com/office/drawing/2014/main" val="10007"/>
                  </a:ext>
                </a:extLst>
              </a:tr>
              <a:tr h="237066">
                <a:tc>
                  <a:txBody>
                    <a:bodyPr/>
                    <a:lstStyle/>
                    <a:p>
                      <a:pPr algn="l" rtl="0" fontAlgn="ctr"/>
                      <a:r>
                        <a:rPr lang="en-US" sz="900" b="0" i="0" u="none" strike="noStrike" smtId="4294967295">
                          <a:solidFill>
                            <a:srgbClr val="000000"/>
                          </a:solidFill>
                          <a:effectLst/>
                          <a:highlight>
                            <a:srgbClr val="000000">
                              <a:alpha val="0"/>
                            </a:srgbClr>
                          </a:highlight>
                          <a:latin typeface="Arial"/>
                        </a:rPr>
                        <a:t>Regulatory</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en-US" sz="900" b="0" i="0" u="none" strike="noStrike" smtId="4294967295">
                          <a:solidFill>
                            <a:srgbClr val="000000"/>
                          </a:solidFill>
                          <a:effectLst/>
                          <a:highlight>
                            <a:srgbClr val="000000">
                              <a:alpha val="0"/>
                            </a:srgbClr>
                          </a:highlight>
                          <a:latin typeface="Arial"/>
                        </a:rPr>
                        <a:t>%</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                  7.07   </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1"/>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               8.23   </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1"/>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                 6.89   </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1"/>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           1,34   </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1"/>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84%</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1"/>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97%</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1"/>
                    </a:solidFill>
                  </a:tcPr>
                </a:tc>
                <a:extLst>
                  <a:ext uri="{0D108BD9-81ED-4DB2-BD59-A6C34878D82A}">
                    <a16:rowId xmlns="" xmlns:p14="http://schemas.microsoft.com/office/powerpoint/2010/main" xmlns:p15="http://schemas.microsoft.com/office/powerpoint/2012/main" xmlns:a16="http://schemas.microsoft.com/office/drawing/2014/main" val="10008"/>
                  </a:ext>
                </a:extLst>
              </a:tr>
              <a:tr h="227189">
                <a:tc>
                  <a:txBody>
                    <a:bodyPr/>
                    <a:lstStyle/>
                    <a:p>
                      <a:pPr algn="l" rtl="0" fontAlgn="ctr"/>
                      <a:r>
                        <a:rPr lang="en-US" sz="900" b="0" i="0" u="none" strike="noStrike" smtId="4294967295">
                          <a:solidFill>
                            <a:srgbClr val="000000"/>
                          </a:solidFill>
                          <a:effectLst/>
                          <a:highlight>
                            <a:srgbClr val="000000">
                              <a:alpha val="0"/>
                            </a:srgbClr>
                          </a:highlight>
                          <a:latin typeface="Arial"/>
                        </a:rPr>
                        <a:t>excess standard</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en-US" sz="900" b="0" i="0" u="none" strike="noStrike" smtId="4294967295">
                          <a:solidFill>
                            <a:srgbClr val="000000"/>
                          </a:solidFill>
                          <a:effectLst/>
                          <a:highlight>
                            <a:srgbClr val="000000">
                              <a:alpha val="0"/>
                            </a:srgbClr>
                          </a:highlight>
                          <a:latin typeface="Arial"/>
                        </a:rPr>
                        <a:t>%</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ru-RU" sz="900" b="0"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ru-RU" sz="900" b="0"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ru-RU" sz="900" b="0"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ru-RU" sz="900" b="0"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ru-RU" sz="900" b="0"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tc>
                  <a:txBody>
                    <a:bodyPr/>
                    <a:lstStyle/>
                    <a:p>
                      <a:pPr algn="ctr" rtl="0" fontAlgn="b"/>
                      <a:r>
                        <a:rPr lang="ru-RU" sz="900" b="0" i="0" u="none" strike="noStrike">
                          <a:solidFill>
                            <a:srgbClr val="000000"/>
                          </a:solidFill>
                          <a:effectLst/>
                          <a:latin typeface="Arial"/>
                        </a:rPr>
                        <a:t>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CE6F2"/>
                    </a:solidFill>
                  </a:tcPr>
                </a:tc>
                <a:extLst>
                  <a:ext uri="{0D108BD9-81ED-4DB2-BD59-A6C34878D82A}">
                    <a16:rowId xmlns="" xmlns:p14="http://schemas.microsoft.com/office/powerpoint/2010/main" xmlns:p15="http://schemas.microsoft.com/office/powerpoint/2012/main" xmlns:a16="http://schemas.microsoft.com/office/drawing/2014/main" val="10009"/>
                  </a:ext>
                </a:extLst>
              </a:tr>
              <a:tr h="306211">
                <a:tc>
                  <a:txBody>
                    <a:bodyPr/>
                    <a:lstStyle/>
                    <a:p>
                      <a:pPr marL="0" marR="0" indent="0" algn="l" defTabSz="914400" rtl="0" eaLnBrk="1" fontAlgn="ctr" latinLnBrk="0" hangingPunct="1">
                        <a:lnSpc>
                          <a:spcPct val="100000"/>
                        </a:lnSpc>
                        <a:spcBef>
                          <a:spcPct val="0"/>
                        </a:spcBef>
                        <a:spcAft>
                          <a:spcPct val="0"/>
                        </a:spcAft>
                        <a:buClrTx/>
                        <a:buSzTx/>
                        <a:buFontTx/>
                        <a:buNone/>
                        <a:defRPr>
                          <a:effectLst/>
                        </a:defRPr>
                      </a:pPr>
                      <a:r>
                        <a:rPr lang="en-US" sz="900" b="0" i="0" u="none" strike="noStrike" kern="1200" smtId="4294967295">
                          <a:solidFill>
                            <a:srgbClr val="000000"/>
                          </a:solidFill>
                          <a:effectLst/>
                          <a:highlight>
                            <a:srgbClr val="000000">
                              <a:alpha val="0"/>
                            </a:srgbClr>
                          </a:highlight>
                          <a:latin typeface="Arial"/>
                          <a:ea typeface="+mn-ea"/>
                          <a:cs typeface="+mn-cs"/>
                        </a:rPr>
                        <a:t>Average selling rates </a:t>
                      </a:r>
                    </a:p>
                  </a:txBody>
                  <a:tcPr marL="7774" marR="7774" marT="777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KZT / kWh</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                  3.57   </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               4.11   </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                 4.16   </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            0.05   </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101%</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tc>
                  <a:txBody>
                    <a:bodyPr/>
                    <a:lstStyle/>
                    <a:p>
                      <a:pPr algn="ctr" rtl="0" fontAlgn="ctr"/>
                      <a:r>
                        <a:rPr lang="en-US" sz="900" b="0" i="0" u="none" strike="noStrike" smtId="4294967295">
                          <a:solidFill>
                            <a:srgbClr val="000000"/>
                          </a:solidFill>
                          <a:effectLst/>
                          <a:highlight>
                            <a:srgbClr val="000000">
                              <a:alpha val="0"/>
                            </a:srgbClr>
                          </a:highlight>
                          <a:latin typeface="Arial"/>
                        </a:rPr>
                        <a:t>117%</a:t>
                      </a:r>
                    </a:p>
                  </a:txBody>
                  <a:tcPr marL="7774" marR="7774" marT="77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95B3D7"/>
                    </a:solidFill>
                  </a:tcPr>
                </a:tc>
                <a:extLst>
                  <a:ext uri="{0D108BD9-81ED-4DB2-BD59-A6C34878D82A}">
                    <a16:rowId xmlns="" xmlns:p14="http://schemas.microsoft.com/office/powerpoint/2010/main" xmlns:p15="http://schemas.microsoft.com/office/powerpoint/2012/main" xmlns:a16="http://schemas.microsoft.com/office/drawing/2014/main" val="10010"/>
                  </a:ext>
                </a:extLst>
              </a:tr>
            </a:tbl>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6902" y="1556792"/>
            <a:ext cx="5014841" cy="3227580"/>
          </a:xfrm>
          <a:prstGeom prst="rect">
            <a:avLst/>
          </a:prstGeom>
        </p:spPr>
      </p:pic>
      <p:sp>
        <p:nvSpPr>
          <p:cNvPr id="9" name="Заголовок 1"/>
          <p:cNvSpPr>
            <a:spLocks noGrp="1"/>
          </p:cNvSpPr>
          <p:nvPr>
            <p:ph type="title"/>
          </p:nvPr>
        </p:nvSpPr>
        <p:spPr>
          <a:xfrm>
            <a:off x="1222375" y="17463"/>
            <a:ext cx="6846888" cy="890587"/>
          </a:xfrm>
          <a:effectLst/>
        </p:spPr>
        <p:txBody>
          <a:bodyPr rtlCol="0">
            <a:noAutofit/>
          </a:bodyPr>
          <a:lstStyle/>
          <a:p>
            <a:pPr defTabSz="914180" rtl="0" eaLnBrk="1" fontAlgn="auto" hangingPunct="1">
              <a:spcAft>
                <a:spcPct val="0"/>
              </a:spcAft>
              <a:defRPr>
                <a:effectLst/>
              </a:defRPr>
            </a:pPr>
            <a:r>
              <a:rPr lang="en-US" sz="2000" b="1" i="0" u="none" strike="noStrike" smtId="4294967295">
                <a:solidFill>
                  <a:srgbClr val="376092"/>
                </a:solidFill>
                <a:effectLst/>
                <a:highlight>
                  <a:srgbClr val="000000">
                    <a:alpha val="0"/>
                  </a:srgbClr>
                </a:highlight>
                <a:latin typeface="Times New Roman"/>
                <a:cs typeface="Times New Roman"/>
              </a:rPr>
              <a:t>Ongoing work with consumers, including information on the issuance of new capacity</a:t>
            </a:r>
          </a:p>
        </p:txBody>
      </p:sp>
      <p:sp>
        <p:nvSpPr>
          <p:cNvPr id="8" name="Объект 2"/>
          <p:cNvSpPr>
            <a:spLocks noGrp="1"/>
          </p:cNvSpPr>
          <p:nvPr>
            <p:ph idx="1"/>
          </p:nvPr>
        </p:nvSpPr>
        <p:spPr>
          <a:xfrm>
            <a:off x="354013" y="1320800"/>
            <a:ext cx="3857625" cy="4597400"/>
          </a:xfrm>
          <a:effectLst/>
        </p:spPr>
        <p:txBody>
          <a:bodyPr rtlCol="0">
            <a:noAutofit/>
          </a:bodyPr>
          <a:lstStyle/>
          <a:p>
            <a:pPr marL="0" indent="0" algn="just" defTabSz="914180" rtl="0" eaLnBrk="1" fontAlgn="auto" hangingPunct="1">
              <a:spcAft>
                <a:spcPct val="0"/>
              </a:spcAft>
              <a:buFont typeface="Arial" panose="020B0604020202020204" pitchFamily="34" charset="0"/>
              <a:buNone/>
              <a:defRPr>
                <a:effectLst/>
              </a:defRPr>
            </a:pPr>
            <a:r>
              <a:rPr lang="en-US" sz="1100" b="0" i="0" u="none" strike="noStrike" dirty="0" smtId="4294967295">
                <a:solidFill>
                  <a:srgbClr val="0F253F"/>
                </a:solidFill>
                <a:effectLst/>
                <a:highlight>
                  <a:srgbClr val="000000">
                    <a:alpha val="0"/>
                  </a:srgbClr>
                </a:highlight>
                <a:latin typeface="Calibri"/>
              </a:rPr>
              <a:t>             In 2016, </a:t>
            </a:r>
            <a:r>
              <a:rPr lang="en-US" sz="1100" b="1" i="0" u="none" strike="noStrike" dirty="0" smtId="4294967295">
                <a:solidFill>
                  <a:srgbClr val="0F253F"/>
                </a:solidFill>
                <a:effectLst/>
                <a:highlight>
                  <a:srgbClr val="000000">
                    <a:alpha val="0"/>
                  </a:srgbClr>
                </a:highlight>
                <a:latin typeface="Calibri"/>
              </a:rPr>
              <a:t>37.6 MW</a:t>
            </a:r>
            <a:r>
              <a:rPr lang="en-US" sz="1100" b="0" i="0" u="none" strike="noStrike" dirty="0" smtId="4294967295">
                <a:solidFill>
                  <a:srgbClr val="0F253F"/>
                </a:solidFill>
                <a:effectLst/>
                <a:highlight>
                  <a:srgbClr val="000000">
                    <a:alpha val="0"/>
                  </a:srgbClr>
                </a:highlight>
                <a:latin typeface="Calibri"/>
              </a:rPr>
              <a:t> of power was transferred through the networks of JSC "MRPGC" to power supply to consumers, of which:</a:t>
            </a:r>
          </a:p>
          <a:p>
            <a:pPr marL="0" indent="0" algn="just" defTabSz="914180" rtl="0" eaLnBrk="1" fontAlgn="auto" hangingPunct="1">
              <a:spcAft>
                <a:spcPct val="0"/>
              </a:spcAft>
              <a:buFont typeface="Arial" panose="020B0604020202020204" pitchFamily="34" charset="0"/>
              <a:buNone/>
              <a:defRPr>
                <a:effectLst/>
              </a:defRPr>
            </a:pPr>
            <a:r>
              <a:rPr lang="en-US" sz="1100" b="1" i="0" u="none" strike="noStrike" dirty="0" smtId="4294967295">
                <a:solidFill>
                  <a:srgbClr val="0F253F"/>
                </a:solidFill>
                <a:effectLst/>
                <a:highlight>
                  <a:srgbClr val="000000">
                    <a:alpha val="0"/>
                  </a:srgbClr>
                </a:highlight>
                <a:latin typeface="Calibri"/>
              </a:rPr>
              <a:t>- 30.8 MW </a:t>
            </a:r>
            <a:r>
              <a:rPr lang="en-US" sz="1100" b="0" i="0" u="none" strike="noStrike" dirty="0" smtId="4294967295">
                <a:solidFill>
                  <a:srgbClr val="0F253F"/>
                </a:solidFill>
                <a:effectLst/>
                <a:highlight>
                  <a:srgbClr val="000000">
                    <a:alpha val="0"/>
                  </a:srgbClr>
                </a:highlight>
                <a:latin typeface="Calibri"/>
              </a:rPr>
              <a:t>issued the technical conditions for electricity supply to newly connected consumers in the amount of 254 pcs .;</a:t>
            </a:r>
          </a:p>
          <a:p>
            <a:pPr marL="0" indent="0" algn="just" defTabSz="914180" rtl="0" eaLnBrk="1" fontAlgn="auto" hangingPunct="1">
              <a:spcAft>
                <a:spcPct val="0"/>
              </a:spcAft>
              <a:buFont typeface="Arial" panose="020B0604020202020204" pitchFamily="34" charset="0"/>
              <a:buNone/>
              <a:defRPr>
                <a:effectLst/>
              </a:defRPr>
            </a:pPr>
            <a:r>
              <a:rPr lang="en-US" sz="1100" b="1" i="0" u="none" strike="noStrike" dirty="0" smtId="4294967295">
                <a:solidFill>
                  <a:srgbClr val="0F253F"/>
                </a:solidFill>
                <a:effectLst/>
                <a:highlight>
                  <a:srgbClr val="000000">
                    <a:alpha val="0"/>
                  </a:srgbClr>
                </a:highlight>
                <a:latin typeface="Calibri"/>
              </a:rPr>
              <a:t>- 5.1 MW</a:t>
            </a:r>
            <a:r>
              <a:rPr lang="en-US" sz="1100" b="0" i="0" u="none" strike="noStrike" dirty="0" smtId="4294967295">
                <a:solidFill>
                  <a:srgbClr val="0F253F"/>
                </a:solidFill>
                <a:effectLst/>
                <a:highlight>
                  <a:srgbClr val="000000">
                    <a:alpha val="0"/>
                  </a:srgbClr>
                </a:highlight>
                <a:latin typeface="Calibri"/>
              </a:rPr>
              <a:t> are matched by the release of additional power for 59 sub-consumers.</a:t>
            </a:r>
          </a:p>
          <a:p>
            <a:pPr marL="0" indent="0" algn="just" defTabSz="914180" eaLnBrk="1" fontAlgn="auto" hangingPunct="1">
              <a:spcAft>
                <a:spcPct val="0"/>
              </a:spcAft>
              <a:buFont typeface="Arial" panose="020B0604020202020204" pitchFamily="34" charset="0"/>
              <a:buNone/>
              <a:defRPr>
                <a:effectLst/>
              </a:defRPr>
            </a:pPr>
            <a:r>
              <a:rPr lang="ru-RU" sz="1100" dirty="0">
                <a:solidFill>
                  <a:schemeClr val="tx2">
                    <a:lumMod val="50000"/>
                  </a:schemeClr>
                </a:solidFill>
                <a:effectLst/>
              </a:rPr>
              <a:t> </a:t>
            </a:r>
          </a:p>
          <a:p>
            <a:pPr marL="0" indent="0" algn="just" defTabSz="914180" rtl="0" eaLnBrk="1" fontAlgn="auto" hangingPunct="1">
              <a:spcAft>
                <a:spcPct val="0"/>
              </a:spcAft>
              <a:buFont typeface="Arial" panose="020B0604020202020204" pitchFamily="34" charset="0"/>
              <a:buNone/>
              <a:defRPr>
                <a:effectLst/>
              </a:defRPr>
            </a:pPr>
            <a:r>
              <a:rPr lang="en-US" sz="1100" b="0" i="0" u="none" strike="noStrike" dirty="0" smtId="4294967295">
                <a:solidFill>
                  <a:srgbClr val="0F253F"/>
                </a:solidFill>
                <a:effectLst/>
                <a:highlight>
                  <a:srgbClr val="000000">
                    <a:alpha val="0"/>
                  </a:srgbClr>
                </a:highlight>
                <a:latin typeface="Calibri"/>
              </a:rPr>
              <a:t>           </a:t>
            </a:r>
            <a:r>
              <a:rPr lang="en-US" sz="1100" b="1" i="0" u="none" strike="noStrike" dirty="0" smtId="4294967295">
                <a:solidFill>
                  <a:srgbClr val="0F253F"/>
                </a:solidFill>
                <a:effectLst/>
                <a:highlight>
                  <a:srgbClr val="000000">
                    <a:alpha val="0"/>
                  </a:srgbClr>
                </a:highlight>
                <a:latin typeface="Calibri"/>
              </a:rPr>
              <a:t>Issued Technical conditions over 1 MW:</a:t>
            </a:r>
          </a:p>
          <a:p>
            <a:pPr marL="342818" indent="-342818" algn="just" defTabSz="914180" rtl="0" eaLnBrk="1" fontAlgn="auto" hangingPunct="1">
              <a:spcAft>
                <a:spcPct val="0"/>
              </a:spcAft>
              <a:defRPr>
                <a:effectLst/>
              </a:defRPr>
            </a:pPr>
            <a:r>
              <a:rPr lang="en-US" sz="1100" b="0" i="0" u="none" strike="noStrike" dirty="0" err="1" smtId="4294967295">
                <a:solidFill>
                  <a:srgbClr val="0F253F"/>
                </a:solidFill>
                <a:effectLst/>
                <a:highlight>
                  <a:srgbClr val="000000">
                    <a:alpha val="0"/>
                  </a:srgbClr>
                </a:highlight>
                <a:latin typeface="Calibri"/>
              </a:rPr>
              <a:t>BuzachiNeft</a:t>
            </a:r>
            <a:r>
              <a:rPr lang="en-US" sz="1100" b="0" i="0" u="none" strike="noStrike" dirty="0" smtId="4294967295">
                <a:solidFill>
                  <a:srgbClr val="0F253F"/>
                </a:solidFill>
                <a:effectLst/>
                <a:highlight>
                  <a:srgbClr val="000000">
                    <a:alpha val="0"/>
                  </a:srgbClr>
                </a:highlight>
                <a:latin typeface="Calibri"/>
              </a:rPr>
              <a:t> LLP on email. the supply of the oil delivery station and the infrastructure of the </a:t>
            </a:r>
            <a:r>
              <a:rPr lang="en-US" sz="1100" b="0" i="0" u="none" strike="noStrike" dirty="0" err="1" smtId="4294967295">
                <a:solidFill>
                  <a:srgbClr val="0F253F"/>
                </a:solidFill>
                <a:effectLst/>
                <a:highlight>
                  <a:srgbClr val="000000">
                    <a:alpha val="0"/>
                  </a:srgbClr>
                </a:highlight>
                <a:latin typeface="Calibri"/>
              </a:rPr>
              <a:t>Karaturun</a:t>
            </a:r>
            <a:r>
              <a:rPr lang="en-US" sz="1100" b="0" i="0" u="none" strike="noStrike" dirty="0" smtId="4294967295">
                <a:solidFill>
                  <a:srgbClr val="0F253F"/>
                </a:solidFill>
                <a:effectLst/>
                <a:highlight>
                  <a:srgbClr val="000000">
                    <a:alpha val="0"/>
                  </a:srgbClr>
                </a:highlight>
                <a:latin typeface="Calibri"/>
              </a:rPr>
              <a:t> </a:t>
            </a:r>
            <a:r>
              <a:rPr lang="en-US" sz="1100" b="0" i="0" u="none" strike="noStrike" dirty="0" smtClean="0" smtId="4294967295">
                <a:solidFill>
                  <a:srgbClr val="0F253F"/>
                </a:solidFill>
                <a:effectLst/>
                <a:highlight>
                  <a:srgbClr val="000000">
                    <a:alpha val="0"/>
                  </a:srgbClr>
                </a:highlight>
                <a:latin typeface="Calibri"/>
              </a:rPr>
              <a:t>East </a:t>
            </a:r>
            <a:r>
              <a:rPr lang="en-US" sz="1100" b="0" i="0" u="none" strike="noStrike" dirty="0" smtId="4294967295">
                <a:solidFill>
                  <a:srgbClr val="0F253F"/>
                </a:solidFill>
                <a:effectLst/>
                <a:highlight>
                  <a:srgbClr val="000000">
                    <a:alpha val="0"/>
                  </a:srgbClr>
                </a:highlight>
                <a:latin typeface="Calibri"/>
              </a:rPr>
              <a:t>and </a:t>
            </a:r>
            <a:r>
              <a:rPr lang="en-US" sz="1100" b="0" i="0" u="none" strike="noStrike" dirty="0" err="1" smtId="4294967295">
                <a:solidFill>
                  <a:srgbClr val="0F253F"/>
                </a:solidFill>
                <a:effectLst/>
                <a:highlight>
                  <a:srgbClr val="000000">
                    <a:alpha val="0"/>
                  </a:srgbClr>
                </a:highlight>
                <a:latin typeface="Calibri"/>
              </a:rPr>
              <a:t>Karaturun</a:t>
            </a:r>
            <a:r>
              <a:rPr lang="en-US" sz="1100" b="0" i="0" u="none" strike="noStrike" dirty="0" smtId="4294967295">
                <a:solidFill>
                  <a:srgbClr val="0F253F"/>
                </a:solidFill>
                <a:effectLst/>
                <a:highlight>
                  <a:srgbClr val="000000">
                    <a:alpha val="0"/>
                  </a:srgbClr>
                </a:highlight>
                <a:latin typeface="Calibri"/>
              </a:rPr>
              <a:t> </a:t>
            </a:r>
            <a:r>
              <a:rPr lang="en-US" sz="1100" b="0" i="0" u="none" strike="noStrike" dirty="0" smtClean="0" smtId="4294967295">
                <a:solidFill>
                  <a:srgbClr val="0F253F"/>
                </a:solidFill>
                <a:effectLst/>
                <a:highlight>
                  <a:srgbClr val="000000">
                    <a:alpha val="0"/>
                  </a:srgbClr>
                </a:highlight>
                <a:latin typeface="Calibri"/>
              </a:rPr>
              <a:t>Sea </a:t>
            </a:r>
            <a:r>
              <a:rPr lang="en-US" sz="1100" b="0" i="0" u="none" strike="noStrike" dirty="0" smtId="4294967295">
                <a:solidFill>
                  <a:srgbClr val="0F253F"/>
                </a:solidFill>
                <a:effectLst/>
                <a:highlight>
                  <a:srgbClr val="000000">
                    <a:alpha val="0"/>
                  </a:srgbClr>
                </a:highlight>
                <a:latin typeface="Calibri"/>
              </a:rPr>
              <a:t>fields in the </a:t>
            </a:r>
            <a:r>
              <a:rPr lang="en-US" sz="1100" b="0" i="0" u="none" strike="noStrike" dirty="0" err="1" smtId="4294967295">
                <a:solidFill>
                  <a:srgbClr val="0F253F"/>
                </a:solidFill>
                <a:effectLst/>
                <a:highlight>
                  <a:srgbClr val="000000">
                    <a:alpha val="0"/>
                  </a:srgbClr>
                </a:highlight>
                <a:latin typeface="Calibri"/>
              </a:rPr>
              <a:t>Tupkaragan</a:t>
            </a:r>
            <a:r>
              <a:rPr lang="en-US" sz="1100" b="0" i="0" u="none" strike="noStrike" dirty="0" smtId="4294967295">
                <a:solidFill>
                  <a:srgbClr val="0F253F"/>
                </a:solidFill>
                <a:effectLst/>
                <a:highlight>
                  <a:srgbClr val="000000">
                    <a:alpha val="0"/>
                  </a:srgbClr>
                </a:highlight>
                <a:latin typeface="Calibri"/>
              </a:rPr>
              <a:t> region - 1.35 MW;</a:t>
            </a:r>
          </a:p>
          <a:p>
            <a:pPr marL="342818" indent="-342818" algn="just" defTabSz="914180" rtl="0" eaLnBrk="1" fontAlgn="auto" hangingPunct="1">
              <a:spcAft>
                <a:spcPct val="0"/>
              </a:spcAft>
              <a:defRPr>
                <a:effectLst/>
              </a:defRPr>
            </a:pPr>
            <a:r>
              <a:rPr lang="en-US" sz="1100" b="0" i="0" u="none" strike="noStrike" dirty="0" err="1" smtId="4294967295">
                <a:solidFill>
                  <a:srgbClr val="0F253F"/>
                </a:solidFill>
                <a:effectLst/>
                <a:highlight>
                  <a:srgbClr val="000000">
                    <a:alpha val="0"/>
                  </a:srgbClr>
                </a:highlight>
                <a:latin typeface="Calibri"/>
              </a:rPr>
              <a:t>Bitimova</a:t>
            </a:r>
            <a:r>
              <a:rPr lang="en-US" sz="1100" b="0" i="0" u="none" strike="noStrike" dirty="0" smtId="4294967295">
                <a:solidFill>
                  <a:srgbClr val="0F253F"/>
                </a:solidFill>
                <a:effectLst/>
                <a:highlight>
                  <a:srgbClr val="000000">
                    <a:alpha val="0"/>
                  </a:srgbClr>
                </a:highlight>
                <a:latin typeface="Calibri"/>
              </a:rPr>
              <a:t> R Self-employed entrepreneur for Electricity supply for cottage houses in </a:t>
            </a:r>
            <a:r>
              <a:rPr lang="en-US" sz="1100" b="0" i="0" u="none" strike="noStrike" dirty="0" err="1" smtId="4294967295">
                <a:solidFill>
                  <a:srgbClr val="0F253F"/>
                </a:solidFill>
                <a:effectLst/>
                <a:highlight>
                  <a:srgbClr val="000000">
                    <a:alpha val="0"/>
                  </a:srgbClr>
                </a:highlight>
                <a:latin typeface="Calibri"/>
              </a:rPr>
              <a:t>Akshukur</a:t>
            </a:r>
            <a:r>
              <a:rPr lang="en-US" sz="1100" b="0" i="0" u="none" strike="noStrike" dirty="0" smtId="4294967295">
                <a:solidFill>
                  <a:srgbClr val="0F253F"/>
                </a:solidFill>
                <a:effectLst/>
                <a:highlight>
                  <a:srgbClr val="000000">
                    <a:alpha val="0"/>
                  </a:srgbClr>
                </a:highlight>
                <a:latin typeface="Calibri"/>
              </a:rPr>
              <a:t> village - 4 MW</a:t>
            </a:r>
          </a:p>
          <a:p>
            <a:pPr marL="342818" indent="-342818" algn="just" defTabSz="914180" rtl="0" eaLnBrk="1" fontAlgn="auto" hangingPunct="1">
              <a:spcAft>
                <a:spcPct val="0"/>
              </a:spcAft>
              <a:defRPr>
                <a:effectLst/>
              </a:defRPr>
            </a:pPr>
            <a:r>
              <a:rPr lang="en-US" sz="1100" b="0" i="0" u="none" strike="noStrike" dirty="0" smtId="4294967295">
                <a:solidFill>
                  <a:srgbClr val="0F253F"/>
                </a:solidFill>
                <a:effectLst/>
                <a:highlight>
                  <a:srgbClr val="000000">
                    <a:alpha val="0"/>
                  </a:srgbClr>
                </a:highlight>
                <a:latin typeface="Calibri"/>
              </a:rPr>
              <a:t> National Company Kazakhstan </a:t>
            </a:r>
            <a:r>
              <a:rPr lang="en-US" sz="1100" b="0" i="0" u="none" strike="noStrike" dirty="0" err="1" smtId="4294967295">
                <a:solidFill>
                  <a:srgbClr val="0F253F"/>
                </a:solidFill>
                <a:effectLst/>
                <a:highlight>
                  <a:srgbClr val="000000">
                    <a:alpha val="0"/>
                  </a:srgbClr>
                </a:highlight>
                <a:latin typeface="Calibri"/>
              </a:rPr>
              <a:t>Temir</a:t>
            </a:r>
            <a:r>
              <a:rPr lang="en-US" sz="1100" b="0" i="0" u="none" strike="noStrike" dirty="0" smtId="4294967295">
                <a:solidFill>
                  <a:srgbClr val="0F253F"/>
                </a:solidFill>
                <a:effectLst/>
                <a:highlight>
                  <a:srgbClr val="000000">
                    <a:alpha val="0"/>
                  </a:srgbClr>
                </a:highlight>
                <a:latin typeface="Calibri"/>
              </a:rPr>
              <a:t> </a:t>
            </a:r>
            <a:r>
              <a:rPr lang="en-US" sz="1100" b="0" i="0" u="none" strike="noStrike" dirty="0" err="1" smtId="4294967295">
                <a:solidFill>
                  <a:srgbClr val="0F253F"/>
                </a:solidFill>
                <a:effectLst/>
                <a:highlight>
                  <a:srgbClr val="000000">
                    <a:alpha val="0"/>
                  </a:srgbClr>
                </a:highlight>
                <a:latin typeface="Calibri"/>
              </a:rPr>
              <a:t>Zholy</a:t>
            </a:r>
            <a:r>
              <a:rPr lang="en-US" sz="1100" b="0" i="0" u="none" strike="noStrike" dirty="0" smtId="4294967295">
                <a:solidFill>
                  <a:srgbClr val="0F253F"/>
                </a:solidFill>
                <a:effectLst/>
                <a:highlight>
                  <a:srgbClr val="000000">
                    <a:alpha val="0"/>
                  </a:srgbClr>
                </a:highlight>
                <a:latin typeface="Calibri"/>
              </a:rPr>
              <a:t> JSC - "Directorate for the implementation of large projects" on e. the supply of the ferry complex at the port of </a:t>
            </a:r>
            <a:r>
              <a:rPr lang="en-US" sz="1100" b="0" i="0" u="none" strike="noStrike" dirty="0" err="1" smtId="4294967295">
                <a:solidFill>
                  <a:srgbClr val="0F253F"/>
                </a:solidFill>
                <a:effectLst/>
                <a:highlight>
                  <a:srgbClr val="000000">
                    <a:alpha val="0"/>
                  </a:srgbClr>
                </a:highlight>
                <a:latin typeface="Calibri"/>
              </a:rPr>
              <a:t>Kuryk</a:t>
            </a:r>
            <a:r>
              <a:rPr lang="en-US" sz="1100" b="0" i="0" u="none" strike="noStrike" dirty="0" smtId="4294967295">
                <a:solidFill>
                  <a:srgbClr val="0F253F"/>
                </a:solidFill>
                <a:effectLst/>
                <a:highlight>
                  <a:srgbClr val="000000">
                    <a:alpha val="0"/>
                  </a:srgbClr>
                </a:highlight>
                <a:latin typeface="Calibri"/>
              </a:rPr>
              <a:t> and the operation of universal cargo-passenger ferries - 4.9 MW</a:t>
            </a:r>
          </a:p>
          <a:p>
            <a:pPr marL="342818" indent="-342818" algn="just" defTabSz="914180" rtl="0" eaLnBrk="1" fontAlgn="auto" hangingPunct="1">
              <a:spcAft>
                <a:spcPct val="0"/>
              </a:spcAft>
              <a:defRPr>
                <a:effectLst/>
              </a:defRPr>
            </a:pPr>
            <a:r>
              <a:rPr lang="en-US" sz="1100" b="0" i="0" u="none" strike="noStrike" dirty="0" err="1" smtId="4294967295">
                <a:solidFill>
                  <a:srgbClr val="0F253F"/>
                </a:solidFill>
                <a:effectLst/>
                <a:highlight>
                  <a:srgbClr val="000000">
                    <a:alpha val="0"/>
                  </a:srgbClr>
                </a:highlight>
                <a:latin typeface="Calibri"/>
              </a:rPr>
              <a:t>Ersai</a:t>
            </a:r>
            <a:r>
              <a:rPr lang="en-US" sz="1100" b="0" i="0" u="none" strike="noStrike" dirty="0" smtId="4294967295">
                <a:solidFill>
                  <a:srgbClr val="0F253F"/>
                </a:solidFill>
                <a:effectLst/>
                <a:highlight>
                  <a:srgbClr val="000000">
                    <a:alpha val="0"/>
                  </a:srgbClr>
                </a:highlight>
                <a:latin typeface="Calibri"/>
              </a:rPr>
              <a:t> LLP Caspian Shipyard, located near the village of </a:t>
            </a:r>
            <a:r>
              <a:rPr lang="en-US" sz="1100" b="0" i="0" u="none" strike="noStrike" dirty="0" err="1" smtId="4294967295">
                <a:solidFill>
                  <a:srgbClr val="0F253F"/>
                </a:solidFill>
                <a:effectLst/>
                <a:highlight>
                  <a:srgbClr val="000000">
                    <a:alpha val="0"/>
                  </a:srgbClr>
                </a:highlight>
                <a:latin typeface="Calibri"/>
              </a:rPr>
              <a:t>Kuryk</a:t>
            </a:r>
            <a:r>
              <a:rPr lang="en-US" sz="1100" b="0" i="0" u="none" strike="noStrike" dirty="0" smtId="4294967295">
                <a:solidFill>
                  <a:srgbClr val="0F253F"/>
                </a:solidFill>
                <a:effectLst/>
                <a:highlight>
                  <a:srgbClr val="000000">
                    <a:alpha val="0"/>
                  </a:srgbClr>
                </a:highlight>
                <a:latin typeface="Calibri"/>
              </a:rPr>
              <a:t> - 10 MW Caspian Shipyard, located near the village of </a:t>
            </a:r>
            <a:r>
              <a:rPr lang="en-US" sz="1100" b="0" i="0" u="none" strike="noStrike" dirty="0" err="1" smtId="4294967295">
                <a:solidFill>
                  <a:srgbClr val="0F253F"/>
                </a:solidFill>
                <a:effectLst/>
                <a:highlight>
                  <a:srgbClr val="000000">
                    <a:alpha val="0"/>
                  </a:srgbClr>
                </a:highlight>
                <a:latin typeface="Calibri"/>
              </a:rPr>
              <a:t>Kuryk</a:t>
            </a:r>
            <a:r>
              <a:rPr lang="en-US" sz="1100" b="0" i="0" u="none" strike="noStrike" dirty="0" smtId="4294967295">
                <a:solidFill>
                  <a:srgbClr val="0F253F"/>
                </a:solidFill>
                <a:effectLst/>
                <a:highlight>
                  <a:srgbClr val="000000">
                    <a:alpha val="0"/>
                  </a:srgbClr>
                </a:highlight>
                <a:latin typeface="Calibri"/>
              </a:rPr>
              <a:t>, 10 MW</a:t>
            </a:r>
          </a:p>
          <a:p>
            <a:pPr marL="342818" indent="-342818" algn="just" defTabSz="914180" eaLnBrk="1" fontAlgn="auto" hangingPunct="1">
              <a:spcAft>
                <a:spcPct val="0"/>
              </a:spcAft>
              <a:defRPr>
                <a:effectLst/>
              </a:defRPr>
            </a:pPr>
            <a:endParaRPr lang="ru-RU" sz="1100" dirty="0">
              <a:solidFill>
                <a:schemeClr val="tx2">
                  <a:lumMod val="50000"/>
                </a:schemeClr>
              </a:solidFill>
              <a:effectLst/>
            </a:endParaRPr>
          </a:p>
          <a:p>
            <a:pPr marL="0" indent="0" algn="just" defTabSz="914180" eaLnBrk="1" fontAlgn="auto" hangingPunct="1">
              <a:spcAft>
                <a:spcPct val="0"/>
              </a:spcAft>
              <a:buFont typeface="Arial" panose="020B0604020202020204" pitchFamily="34" charset="0"/>
              <a:buNone/>
              <a:defRPr>
                <a:effectLst/>
              </a:defRPr>
            </a:pPr>
            <a:endParaRPr lang="ru-RU" sz="1100" dirty="0">
              <a:solidFill>
                <a:schemeClr val="tx2">
                  <a:lumMod val="50000"/>
                </a:schemeClr>
              </a:solidFill>
              <a:effectLst/>
            </a:endParaRPr>
          </a:p>
        </p:txBody>
      </p:sp>
      <p:sp>
        <p:nvSpPr>
          <p:cNvPr id="18437" name="Номер слайда 3"/>
          <p:cNvSpPr>
            <a:spLocks noGrp="1"/>
          </p:cNvSpPr>
          <p:nvPr>
            <p:ph type="sldNum" sz="quarter" idx="12"/>
          </p:nvPr>
        </p:nvSpPr>
        <p:spPr>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effectLst/>
                <a:latin typeface="Arial" panose="020B0604020202020204" pitchFamily="34" charset="0"/>
                <a:cs typeface="Arial" panose="020B0604020202020204" pitchFamily="34" charset="0"/>
              </a:defRPr>
            </a:lvl1pPr>
            <a:lvl2pPr marL="742950" indent="-285750">
              <a:defRPr>
                <a:solidFill>
                  <a:schemeClr val="tx1"/>
                </a:solidFill>
                <a:effectLst/>
                <a:latin typeface="Arial" panose="020B0604020202020204" pitchFamily="34" charset="0"/>
                <a:cs typeface="Arial" panose="020B0604020202020204" pitchFamily="34" charset="0"/>
              </a:defRPr>
            </a:lvl2pPr>
            <a:lvl3pPr marL="1143000" indent="-228600">
              <a:defRPr>
                <a:solidFill>
                  <a:schemeClr val="tx1"/>
                </a:solidFill>
                <a:effectLst/>
                <a:latin typeface="Arial" panose="020B0604020202020204" pitchFamily="34" charset="0"/>
                <a:cs typeface="Arial" panose="020B0604020202020204" pitchFamily="34" charset="0"/>
              </a:defRPr>
            </a:lvl3pPr>
            <a:lvl4pPr marL="1600200" indent="-228600">
              <a:defRPr>
                <a:solidFill>
                  <a:schemeClr val="tx1"/>
                </a:solidFill>
                <a:effectLst/>
                <a:latin typeface="Arial" panose="020B0604020202020204" pitchFamily="34" charset="0"/>
                <a:cs typeface="Arial" panose="020B0604020202020204" pitchFamily="34" charset="0"/>
              </a:defRPr>
            </a:lvl4pPr>
            <a:lvl5pPr marL="2057400" indent="-228600">
              <a:defRPr>
                <a:solidFill>
                  <a:schemeClr val="tx1"/>
                </a:solidFill>
                <a:effectLst/>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rtl="0"/>
            <a:r>
              <a:rPr lang="en-US" sz="1200" b="0" i="0" u="none" strike="noStrike" smtId="4294967295">
                <a:solidFill>
                  <a:srgbClr val="898989"/>
                </a:solidFill>
                <a:effectLst/>
                <a:highlight>
                  <a:srgbClr val="000000">
                    <a:alpha val="0"/>
                  </a:srgbClr>
                </a:highlight>
                <a:latin typeface="Arial"/>
              </a:rPr>
              <a:t>5</a:t>
            </a:r>
          </a:p>
        </p:txBody>
      </p:sp>
      <p:cxnSp>
        <p:nvCxnSpPr>
          <p:cNvPr id="10" name="Прямая соединительная линия 9"/>
          <p:cNvCxnSpPr/>
          <p:nvPr/>
        </p:nvCxnSpPr>
        <p:spPr>
          <a:xfrm>
            <a:off x="4859338" y="1600200"/>
            <a:ext cx="3454400" cy="0"/>
          </a:xfrm>
          <a:prstGeom prst="line">
            <a:avLst/>
          </a:prstGeom>
          <a:effectLst/>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4455" y="981075"/>
            <a:ext cx="3443553" cy="614552"/>
          </a:xfrm>
          <a:prstGeom prst="rect">
            <a:avLst/>
          </a:prstGeom>
          <a:noFill/>
          <a:effectLst/>
        </p:spPr>
        <p:txBody>
          <a:bodyPr lIns="65298" tIns="32649" rIns="65298" bIns="32649">
            <a:spAutoFit/>
          </a:bodyPr>
          <a:lstStyle/>
          <a:p>
            <a:pPr algn="ctr" defTabSz="914070" rtl="0" eaLnBrk="1" fontAlgn="auto" hangingPunct="1">
              <a:spcBef>
                <a:spcPct val="0"/>
              </a:spcBef>
              <a:spcAft>
                <a:spcPct val="0"/>
              </a:spcAft>
              <a:defRPr>
                <a:effectLst/>
              </a:defRPr>
            </a:pPr>
            <a:r>
              <a:rPr lang="en-US" sz="1800" b="0" i="0" u="none" strike="noStrike" smtId="4294967295">
                <a:solidFill>
                  <a:srgbClr val="0F253F"/>
                </a:solidFill>
                <a:effectLst/>
                <a:highlight>
                  <a:srgbClr val="000000">
                    <a:alpha val="0"/>
                  </a:srgbClr>
                </a:highlight>
                <a:latin typeface="Calibri"/>
                <a:cs typeface="+mn-cs"/>
              </a:rPr>
              <a:t>Issued Technical Conditions with breakdown by power knots </a:t>
            </a:r>
          </a:p>
        </p:txBody>
      </p:sp>
      <p:cxnSp>
        <p:nvCxnSpPr>
          <p:cNvPr id="11" name="Прямая соединительная линия 10"/>
          <p:cNvCxnSpPr/>
          <p:nvPr/>
        </p:nvCxnSpPr>
        <p:spPr>
          <a:xfrm flipV="1">
            <a:off x="4941888" y="4937125"/>
            <a:ext cx="3883025" cy="15875"/>
          </a:xfrm>
          <a:prstGeom prst="line">
            <a:avLst/>
          </a:prstGeom>
          <a:effectLst/>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941888" y="4581525"/>
            <a:ext cx="3964773" cy="492510"/>
          </a:xfrm>
          <a:prstGeom prst="rect">
            <a:avLst/>
          </a:prstGeom>
          <a:noFill/>
          <a:effectLst/>
        </p:spPr>
        <p:txBody>
          <a:bodyPr lIns="65298" tIns="32649" rIns="65298" bIns="32649">
            <a:spAutoFit/>
          </a:bodyPr>
          <a:lstStyle/>
          <a:p>
            <a:pPr defTabSz="914070" rtl="0" eaLnBrk="1" fontAlgn="auto" hangingPunct="1">
              <a:spcBef>
                <a:spcPct val="0"/>
              </a:spcBef>
              <a:spcAft>
                <a:spcPct val="0"/>
              </a:spcAft>
              <a:defRPr>
                <a:effectLst/>
              </a:defRPr>
            </a:pPr>
            <a:r>
              <a:rPr lang="en-US" sz="1400" b="0" i="0" u="none" strike="noStrike" smtId="4294967295">
                <a:solidFill>
                  <a:srgbClr val="0F253F"/>
                </a:solidFill>
                <a:effectLst/>
                <a:highlight>
                  <a:srgbClr val="000000">
                    <a:alpha val="0"/>
                  </a:srgbClr>
                </a:highlight>
                <a:latin typeface="Calibri"/>
                <a:cs typeface="+mn-cs"/>
              </a:rPr>
              <a:t>The dynamics of the issuance of capacity for specifications 2013—2016. </a:t>
            </a:r>
          </a:p>
        </p:txBody>
      </p:sp>
      <p:graphicFrame>
        <p:nvGraphicFramePr>
          <p:cNvPr id="18442" name="Диаграмма 2"/>
          <p:cNvGraphicFramePr/>
          <p:nvPr/>
        </p:nvGraphicFramePr>
        <p:xfrm>
          <a:off x="4867275" y="4945063"/>
          <a:ext cx="4106863" cy="1963737"/>
        </p:xfrm>
        <a:graphic>
          <a:graphicData uri="http://schemas.openxmlformats.org/presentationml/2006/ole">
            <mc:AlternateContent xmlns:mc="http://schemas.openxmlformats.org/markup-compatibility/2006">
              <mc:Choice xmlns:v="urn:schemas-microsoft-com:vml" Requires="v">
                <p:oleObj spid="_x0000_s1050" r:id="rId4" imgW="0" imgH="0" progId="Excel.Chart.8">
                  <p:embed/>
                </p:oleObj>
              </mc:Choice>
              <mc:Fallback>
                <p:oleObj r:id="rId4" imgW="0" imgH="0" progId="Excel.Chart.8">
                  <p:embed/>
                  <p:pic>
                    <p:nvPicPr>
                      <p:cNvPr id="0" name="Picture 15" descr="rId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7275" y="4945063"/>
                        <a:ext cx="4106863" cy="196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43" name="TextBox 1"/>
          <p:cNvSpPr txBox="1">
            <a:spLocks noChangeArrowheads="1"/>
          </p:cNvSpPr>
          <p:nvPr/>
        </p:nvSpPr>
        <p:spPr>
          <a:xfrm>
            <a:off x="7246938" y="5095875"/>
            <a:ext cx="652462"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5298" tIns="32649" rIns="65298" bIns="32649"/>
          <a:lstStyle>
            <a:lvl1pPr defTabSz="912813">
              <a:defRPr>
                <a:solidFill>
                  <a:schemeClr val="tx1"/>
                </a:solidFill>
                <a:effectLst/>
                <a:latin typeface="Arial" panose="020B0604020202020204" pitchFamily="34" charset="0"/>
                <a:cs typeface="Arial" panose="020B0604020202020204" pitchFamily="34" charset="0"/>
              </a:defRPr>
            </a:lvl1pPr>
            <a:lvl2pPr marL="742950" indent="-285750" defTabSz="912813">
              <a:defRPr>
                <a:solidFill>
                  <a:schemeClr val="tx1"/>
                </a:solidFill>
                <a:effectLst/>
                <a:latin typeface="Arial" panose="020B0604020202020204" pitchFamily="34" charset="0"/>
                <a:cs typeface="Arial" panose="020B0604020202020204" pitchFamily="34" charset="0"/>
              </a:defRPr>
            </a:lvl2pPr>
            <a:lvl3pPr marL="1143000" indent="-228600" defTabSz="912813">
              <a:defRPr>
                <a:solidFill>
                  <a:schemeClr val="tx1"/>
                </a:solidFill>
                <a:effectLst/>
                <a:latin typeface="Arial" panose="020B0604020202020204" pitchFamily="34" charset="0"/>
                <a:cs typeface="Arial" panose="020B0604020202020204" pitchFamily="34" charset="0"/>
              </a:defRPr>
            </a:lvl3pPr>
            <a:lvl4pPr marL="1600200" indent="-228600" defTabSz="912813">
              <a:defRPr>
                <a:solidFill>
                  <a:schemeClr val="tx1"/>
                </a:solidFill>
                <a:effectLst/>
                <a:latin typeface="Arial" panose="020B0604020202020204" pitchFamily="34" charset="0"/>
                <a:cs typeface="Arial" panose="020B0604020202020204" pitchFamily="34" charset="0"/>
              </a:defRPr>
            </a:lvl4pPr>
            <a:lvl5pPr marL="2057400" indent="-228600" defTabSz="912813">
              <a:defRPr>
                <a:solidFill>
                  <a:schemeClr val="tx1"/>
                </a:solidFill>
                <a:effectLst/>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rtl="0" eaLnBrk="1" hangingPunct="1"/>
            <a:r>
              <a:rPr lang="en-US" sz="1000" b="0" i="0" u="none" strike="noStrike" smtId="4294967295">
                <a:solidFill>
                  <a:srgbClr val="000000"/>
                </a:solidFill>
                <a:effectLst/>
                <a:highlight>
                  <a:srgbClr val="000000">
                    <a:alpha val="0"/>
                  </a:srgbClr>
                </a:highlight>
                <a:latin typeface="Calibri"/>
              </a:rPr>
              <a:t>51 MW</a:t>
            </a:r>
          </a:p>
        </p:txBody>
      </p:sp>
      <p:sp>
        <p:nvSpPr>
          <p:cNvPr id="18444" name="TextBox 1"/>
          <p:cNvSpPr txBox="1">
            <a:spLocks noChangeArrowheads="1"/>
          </p:cNvSpPr>
          <p:nvPr/>
        </p:nvSpPr>
        <p:spPr>
          <a:xfrm>
            <a:off x="6342063" y="5132388"/>
            <a:ext cx="652462"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5298" tIns="32649" rIns="65298" bIns="32649"/>
          <a:lstStyle>
            <a:lvl1pPr defTabSz="912813">
              <a:defRPr>
                <a:solidFill>
                  <a:schemeClr val="tx1"/>
                </a:solidFill>
                <a:effectLst/>
                <a:latin typeface="Arial" panose="020B0604020202020204" pitchFamily="34" charset="0"/>
                <a:cs typeface="Arial" panose="020B0604020202020204" pitchFamily="34" charset="0"/>
              </a:defRPr>
            </a:lvl1pPr>
            <a:lvl2pPr marL="742950" indent="-285750" defTabSz="912813">
              <a:defRPr>
                <a:solidFill>
                  <a:schemeClr val="tx1"/>
                </a:solidFill>
                <a:effectLst/>
                <a:latin typeface="Arial" panose="020B0604020202020204" pitchFamily="34" charset="0"/>
                <a:cs typeface="Arial" panose="020B0604020202020204" pitchFamily="34" charset="0"/>
              </a:defRPr>
            </a:lvl2pPr>
            <a:lvl3pPr marL="1143000" indent="-228600" defTabSz="912813">
              <a:defRPr>
                <a:solidFill>
                  <a:schemeClr val="tx1"/>
                </a:solidFill>
                <a:effectLst/>
                <a:latin typeface="Arial" panose="020B0604020202020204" pitchFamily="34" charset="0"/>
                <a:cs typeface="Arial" panose="020B0604020202020204" pitchFamily="34" charset="0"/>
              </a:defRPr>
            </a:lvl3pPr>
            <a:lvl4pPr marL="1600200" indent="-228600" defTabSz="912813">
              <a:defRPr>
                <a:solidFill>
                  <a:schemeClr val="tx1"/>
                </a:solidFill>
                <a:effectLst/>
                <a:latin typeface="Arial" panose="020B0604020202020204" pitchFamily="34" charset="0"/>
                <a:cs typeface="Arial" panose="020B0604020202020204" pitchFamily="34" charset="0"/>
              </a:defRPr>
            </a:lvl4pPr>
            <a:lvl5pPr marL="2057400" indent="-228600" defTabSz="912813">
              <a:defRPr>
                <a:solidFill>
                  <a:schemeClr val="tx1"/>
                </a:solidFill>
                <a:effectLst/>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rtl="0" eaLnBrk="1" hangingPunct="1"/>
            <a:r>
              <a:rPr lang="en-US" sz="1000" b="0" i="0" u="none" strike="noStrike" smtId="4294967295">
                <a:solidFill>
                  <a:srgbClr val="000000"/>
                </a:solidFill>
                <a:effectLst/>
                <a:highlight>
                  <a:srgbClr val="000000">
                    <a:alpha val="0"/>
                  </a:srgbClr>
                </a:highlight>
                <a:latin typeface="Calibri"/>
              </a:rPr>
              <a:t>48,2 MW</a:t>
            </a:r>
          </a:p>
        </p:txBody>
      </p:sp>
      <p:sp>
        <p:nvSpPr>
          <p:cNvPr id="18445" name="TextBox 1"/>
          <p:cNvSpPr txBox="1">
            <a:spLocks noChangeArrowheads="1"/>
          </p:cNvSpPr>
          <p:nvPr/>
        </p:nvSpPr>
        <p:spPr>
          <a:xfrm>
            <a:off x="5424488" y="5351463"/>
            <a:ext cx="652462"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5298" tIns="32649" rIns="65298" bIns="32649"/>
          <a:lstStyle>
            <a:lvl1pPr defTabSz="912813">
              <a:defRPr>
                <a:solidFill>
                  <a:schemeClr val="tx1"/>
                </a:solidFill>
                <a:effectLst/>
                <a:latin typeface="Arial" panose="020B0604020202020204" pitchFamily="34" charset="0"/>
                <a:cs typeface="Arial" panose="020B0604020202020204" pitchFamily="34" charset="0"/>
              </a:defRPr>
            </a:lvl1pPr>
            <a:lvl2pPr marL="742950" indent="-285750" defTabSz="912813">
              <a:defRPr>
                <a:solidFill>
                  <a:schemeClr val="tx1"/>
                </a:solidFill>
                <a:effectLst/>
                <a:latin typeface="Arial" panose="020B0604020202020204" pitchFamily="34" charset="0"/>
                <a:cs typeface="Arial" panose="020B0604020202020204" pitchFamily="34" charset="0"/>
              </a:defRPr>
            </a:lvl2pPr>
            <a:lvl3pPr marL="1143000" indent="-228600" defTabSz="912813">
              <a:defRPr>
                <a:solidFill>
                  <a:schemeClr val="tx1"/>
                </a:solidFill>
                <a:effectLst/>
                <a:latin typeface="Arial" panose="020B0604020202020204" pitchFamily="34" charset="0"/>
                <a:cs typeface="Arial" panose="020B0604020202020204" pitchFamily="34" charset="0"/>
              </a:defRPr>
            </a:lvl3pPr>
            <a:lvl4pPr marL="1600200" indent="-228600" defTabSz="912813">
              <a:defRPr>
                <a:solidFill>
                  <a:schemeClr val="tx1"/>
                </a:solidFill>
                <a:effectLst/>
                <a:latin typeface="Arial" panose="020B0604020202020204" pitchFamily="34" charset="0"/>
                <a:cs typeface="Arial" panose="020B0604020202020204" pitchFamily="34" charset="0"/>
              </a:defRPr>
            </a:lvl4pPr>
            <a:lvl5pPr marL="2057400" indent="-228600" defTabSz="912813">
              <a:defRPr>
                <a:solidFill>
                  <a:schemeClr val="tx1"/>
                </a:solidFill>
                <a:effectLst/>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rtl="0" eaLnBrk="1" hangingPunct="1"/>
            <a:r>
              <a:rPr lang="en-US" sz="1000" b="0" i="0" u="none" strike="noStrike" smtId="4294967295">
                <a:solidFill>
                  <a:srgbClr val="000000"/>
                </a:solidFill>
                <a:effectLst/>
                <a:highlight>
                  <a:srgbClr val="000000">
                    <a:alpha val="0"/>
                  </a:srgbClr>
                </a:highlight>
                <a:latin typeface="Calibri"/>
              </a:rPr>
              <a:t>42,1 MW</a:t>
            </a:r>
          </a:p>
        </p:txBody>
      </p:sp>
      <p:sp>
        <p:nvSpPr>
          <p:cNvPr id="18446" name="TextBox 1"/>
          <p:cNvSpPr txBox="1">
            <a:spLocks noChangeArrowheads="1"/>
          </p:cNvSpPr>
          <p:nvPr/>
        </p:nvSpPr>
        <p:spPr>
          <a:xfrm>
            <a:off x="8069263" y="5581650"/>
            <a:ext cx="654050"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5298" tIns="32649" rIns="65298" bIns="32649"/>
          <a:lstStyle>
            <a:lvl1pPr defTabSz="912813">
              <a:defRPr>
                <a:solidFill>
                  <a:schemeClr val="tx1"/>
                </a:solidFill>
                <a:effectLst/>
                <a:latin typeface="Arial" panose="020B0604020202020204" pitchFamily="34" charset="0"/>
                <a:cs typeface="Arial" panose="020B0604020202020204" pitchFamily="34" charset="0"/>
              </a:defRPr>
            </a:lvl1pPr>
            <a:lvl2pPr marL="742950" indent="-285750" defTabSz="912813">
              <a:defRPr>
                <a:solidFill>
                  <a:schemeClr val="tx1"/>
                </a:solidFill>
                <a:effectLst/>
                <a:latin typeface="Arial" panose="020B0604020202020204" pitchFamily="34" charset="0"/>
                <a:cs typeface="Arial" panose="020B0604020202020204" pitchFamily="34" charset="0"/>
              </a:defRPr>
            </a:lvl2pPr>
            <a:lvl3pPr marL="1143000" indent="-228600" defTabSz="912813">
              <a:defRPr>
                <a:solidFill>
                  <a:schemeClr val="tx1"/>
                </a:solidFill>
                <a:effectLst/>
                <a:latin typeface="Arial" panose="020B0604020202020204" pitchFamily="34" charset="0"/>
                <a:cs typeface="Arial" panose="020B0604020202020204" pitchFamily="34" charset="0"/>
              </a:defRPr>
            </a:lvl3pPr>
            <a:lvl4pPr marL="1600200" indent="-228600" defTabSz="912813">
              <a:defRPr>
                <a:solidFill>
                  <a:schemeClr val="tx1"/>
                </a:solidFill>
                <a:effectLst/>
                <a:latin typeface="Arial" panose="020B0604020202020204" pitchFamily="34" charset="0"/>
                <a:cs typeface="Arial" panose="020B0604020202020204" pitchFamily="34" charset="0"/>
              </a:defRPr>
            </a:lvl4pPr>
            <a:lvl5pPr marL="2057400" indent="-228600" defTabSz="912813">
              <a:defRPr>
                <a:solidFill>
                  <a:schemeClr val="tx1"/>
                </a:solidFill>
                <a:effectLst/>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rtl="0" eaLnBrk="1" hangingPunct="1"/>
            <a:r>
              <a:rPr lang="en-US" sz="1000" b="0" i="0" u="none" strike="noStrike" smtId="4294967295">
                <a:solidFill>
                  <a:srgbClr val="000000"/>
                </a:solidFill>
                <a:effectLst/>
                <a:highlight>
                  <a:srgbClr val="000000">
                    <a:alpha val="0"/>
                  </a:srgbClr>
                </a:highlight>
                <a:latin typeface="Calibri"/>
              </a:rPr>
              <a:t>30,8 MW</a:t>
            </a:r>
          </a:p>
        </p:txBody>
      </p:sp>
      <p:cxnSp>
        <p:nvCxnSpPr>
          <p:cNvPr id="19" name="Прямая соединительная линия 18"/>
          <p:cNvCxnSpPr/>
          <p:nvPr/>
        </p:nvCxnSpPr>
        <p:spPr>
          <a:xfrm>
            <a:off x="395288" y="836613"/>
            <a:ext cx="8280400" cy="0"/>
          </a:xfrm>
          <a:prstGeom prst="line">
            <a:avLst/>
          </a:prstGeom>
          <a:ln w="22225">
            <a:solidFill>
              <a:srgbClr val="000099"/>
            </a:solidFill>
          </a:ln>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179388" y="42863"/>
            <a:ext cx="8640762" cy="517525"/>
          </a:xfrm>
          <a:ln w="22225">
            <a:noFill/>
          </a:ln>
          <a:effectLst/>
          <a:extLst>
            <a:ext uri="{91240B29-F687-4F45-9708-019B960494DF}">
              <a14:hiddenLine xmlns:a14="http://schemas.microsoft.com/office/drawing/2010/main" w="9525">
                <a:solidFill>
                  <a:srgbClr val="000000"/>
                </a:solidFill>
                <a:miter lim="800000"/>
                <a:headEnd/>
                <a:tailEnd/>
              </a14:hiddenLine>
            </a:ext>
          </a:extLst>
        </p:spPr>
        <p:style>
          <a:lnRef idx="1">
            <a:schemeClr val="accent1"/>
          </a:lnRef>
          <a:fillRef idx="0">
            <a:schemeClr val="accent1"/>
          </a:fillRef>
          <a:effectRef idx="0">
            <a:schemeClr val="accent1"/>
          </a:effectRef>
          <a:fontRef idx="minor">
            <a:schemeClr val="tx1"/>
          </a:fontRef>
        </p:style>
        <p:txBody>
          <a:bodyPr rtlCol="0">
            <a:noAutofit/>
          </a:bodyPr>
          <a:lstStyle/>
          <a:p>
            <a:pPr rtl="0" eaLnBrk="1" fontAlgn="auto" hangingPunct="1">
              <a:lnSpc>
                <a:spcPct val="90000"/>
              </a:lnSpc>
              <a:spcAft>
                <a:spcPct val="0"/>
              </a:spcAft>
              <a:defRPr>
                <a:effectLst/>
              </a:defRPr>
            </a:pPr>
            <a:r>
              <a:rPr lang="en-US" sz="2000" b="1" i="0" u="none" strike="noStrike" smtId="4294967295">
                <a:solidFill>
                  <a:srgbClr val="376092"/>
                </a:solidFill>
                <a:effectLst/>
                <a:highlight>
                  <a:srgbClr val="000000">
                    <a:alpha val="0"/>
                  </a:srgbClr>
                </a:highlight>
                <a:latin typeface="Arial"/>
                <a:ea typeface="+mj-ea"/>
                <a:cs typeface="Arial"/>
              </a:rPr>
              <a:t>Execution of tariff estimates for 2016</a:t>
            </a:r>
          </a:p>
        </p:txBody>
      </p:sp>
      <p:cxnSp>
        <p:nvCxnSpPr>
          <p:cNvPr id="5" name="Прямая соединительная линия 4"/>
          <p:cNvCxnSpPr/>
          <p:nvPr/>
        </p:nvCxnSpPr>
        <p:spPr>
          <a:xfrm>
            <a:off x="395288" y="692150"/>
            <a:ext cx="8280400" cy="0"/>
          </a:xfrm>
          <a:prstGeom prst="line">
            <a:avLst/>
          </a:prstGeom>
          <a:ln w="22225">
            <a:solidFill>
              <a:srgbClr val="000099"/>
            </a:solidFill>
          </a:ln>
          <a:effectLst/>
        </p:spPr>
        <p:style>
          <a:lnRef idx="1">
            <a:schemeClr val="accent1"/>
          </a:lnRef>
          <a:fillRef idx="0">
            <a:schemeClr val="accent1"/>
          </a:fillRef>
          <a:effectRef idx="0">
            <a:schemeClr val="accent1"/>
          </a:effectRef>
          <a:fontRef idx="minor">
            <a:schemeClr val="tx1"/>
          </a:fontRef>
        </p:style>
      </p:cxnSp>
      <p:graphicFrame>
        <p:nvGraphicFramePr>
          <p:cNvPr id="3" name="Таблица 2"/>
          <p:cNvGraphicFramePr>
            <a:graphicFrameLocks noGrp="1"/>
          </p:cNvGraphicFramePr>
          <p:nvPr/>
        </p:nvGraphicFramePr>
        <p:xfrm>
          <a:off x="395288" y="750888"/>
          <a:ext cx="8424862" cy="5875095"/>
        </p:xfrm>
        <a:graphic>
          <a:graphicData uri="http://schemas.openxmlformats.org/drawingml/2006/table">
            <a:tbl>
              <a:tblPr>
                <a:effectLst/>
                <a:tableStyleId>{5C22544A-7EE6-4342-B048-85BDC9FD1C3A}</a:tableStyleId>
              </a:tblPr>
              <a:tblGrid>
                <a:gridCol w="536598">
                  <a:extLst>
                    <a:ext uri="{9D8B030D-6E8A-4147-A177-3AD203B41FA5}">
                      <a16:colId xmlns="" xmlns:p14="http://schemas.microsoft.com/office/powerpoint/2010/main" xmlns:p15="http://schemas.microsoft.com/office/powerpoint/2012/main" xmlns:a16="http://schemas.microsoft.com/office/drawing/2014/main" val="20000"/>
                    </a:ext>
                  </a:extLst>
                </a:gridCol>
                <a:gridCol w="3577323">
                  <a:extLst>
                    <a:ext uri="{9D8B030D-6E8A-4147-A177-3AD203B41FA5}">
                      <a16:colId xmlns="" xmlns:p14="http://schemas.microsoft.com/office/powerpoint/2010/main" xmlns:p15="http://schemas.microsoft.com/office/powerpoint/2012/main" xmlns:a16="http://schemas.microsoft.com/office/drawing/2014/main" val="20001"/>
                    </a:ext>
                  </a:extLst>
                </a:gridCol>
                <a:gridCol w="1430928">
                  <a:extLst>
                    <a:ext uri="{9D8B030D-6E8A-4147-A177-3AD203B41FA5}">
                      <a16:colId xmlns="" xmlns:p14="http://schemas.microsoft.com/office/powerpoint/2010/main" xmlns:p15="http://schemas.microsoft.com/office/powerpoint/2012/main" xmlns:a16="http://schemas.microsoft.com/office/drawing/2014/main" val="20002"/>
                    </a:ext>
                  </a:extLst>
                </a:gridCol>
                <a:gridCol w="983763">
                  <a:extLst>
                    <a:ext uri="{9D8B030D-6E8A-4147-A177-3AD203B41FA5}">
                      <a16:colId xmlns="" xmlns:p14="http://schemas.microsoft.com/office/powerpoint/2010/main" xmlns:p15="http://schemas.microsoft.com/office/powerpoint/2012/main" xmlns:a16="http://schemas.microsoft.com/office/drawing/2014/main" val="20003"/>
                    </a:ext>
                  </a:extLst>
                </a:gridCol>
                <a:gridCol w="983763">
                  <a:extLst>
                    <a:ext uri="{9D8B030D-6E8A-4147-A177-3AD203B41FA5}">
                      <a16:colId xmlns="" xmlns:p14="http://schemas.microsoft.com/office/powerpoint/2010/main" xmlns:p15="http://schemas.microsoft.com/office/powerpoint/2012/main" xmlns:a16="http://schemas.microsoft.com/office/drawing/2014/main" val="20004"/>
                    </a:ext>
                  </a:extLst>
                </a:gridCol>
                <a:gridCol w="912487">
                  <a:extLst>
                    <a:ext uri="{9D8B030D-6E8A-4147-A177-3AD203B41FA5}">
                      <a16:colId xmlns="" xmlns:p14="http://schemas.microsoft.com/office/powerpoint/2010/main" xmlns:p15="http://schemas.microsoft.com/office/powerpoint/2012/main" xmlns:a16="http://schemas.microsoft.com/office/drawing/2014/main" val="20005"/>
                    </a:ext>
                  </a:extLst>
                </a:gridCol>
              </a:tblGrid>
              <a:tr h="0">
                <a:tc rowSpan="3">
                  <a:txBody>
                    <a:bodyPr/>
                    <a:lstStyle/>
                    <a:p>
                      <a:pPr algn="ctr" rtl="0" fontAlgn="ctr"/>
                      <a:r>
                        <a:rPr lang="en-US" sz="600" b="1" i="0" u="none" strike="noStrike" smtId="4294967295">
                          <a:effectLst/>
                          <a:highlight>
                            <a:srgbClr val="000000">
                              <a:alpha val="0"/>
                            </a:srgbClr>
                          </a:highlight>
                          <a:latin typeface="Calibri"/>
                        </a:rPr>
                        <a:t>No.</a:t>
                      </a:r>
                    </a:p>
                  </a:txBody>
                  <a:tcPr marL="2010" marR="2010" marT="2010" marB="0" anchor="ctr">
                    <a:lnL>
                      <a:noFill/>
                    </a:lnL>
                    <a:lnR>
                      <a:noFill/>
                    </a:lnR>
                    <a:lnT>
                      <a:noFill/>
                    </a:lnT>
                    <a:lnB>
                      <a:noFill/>
                    </a:lnB>
                    <a:lnTlToBr>
                      <a:noFill/>
                    </a:lnTlToBr>
                    <a:lnBlToTr>
                      <a:noFill/>
                    </a:lnBlToTr>
                  </a:tcPr>
                </a:tc>
                <a:tc rowSpan="3">
                  <a:txBody>
                    <a:bodyPr/>
                    <a:lstStyle/>
                    <a:p>
                      <a:pPr algn="ctr" rtl="0" fontAlgn="ctr"/>
                      <a:r>
                        <a:rPr lang="en-US" sz="600" b="1" i="0" u="none" strike="noStrike" smtId="4294967295">
                          <a:effectLst/>
                          <a:highlight>
                            <a:srgbClr val="000000">
                              <a:alpha val="0"/>
                            </a:srgbClr>
                          </a:highlight>
                          <a:latin typeface="Calibri"/>
                        </a:rPr>
                        <a:t>Name of indicators</a:t>
                      </a:r>
                    </a:p>
                  </a:txBody>
                  <a:tcPr marL="2010" marR="2010" marT="2010" marB="0" anchor="ctr">
                    <a:lnL>
                      <a:noFill/>
                    </a:lnL>
                    <a:lnR>
                      <a:noFill/>
                    </a:lnR>
                    <a:lnT>
                      <a:noFill/>
                    </a:lnT>
                    <a:lnB>
                      <a:noFill/>
                    </a:lnB>
                    <a:lnTlToBr>
                      <a:noFill/>
                    </a:lnTlToBr>
                    <a:lnBlToTr>
                      <a:noFill/>
                    </a:lnBlToTr>
                  </a:tcPr>
                </a:tc>
                <a:tc rowSpan="3">
                  <a:txBody>
                    <a:bodyPr/>
                    <a:lstStyle/>
                    <a:p>
                      <a:pPr algn="ctr" rtl="0" fontAlgn="ctr"/>
                      <a:r>
                        <a:rPr lang="en-US" sz="600" b="1" i="0" u="none" strike="noStrike" smtId="4294967295">
                          <a:effectLst/>
                          <a:highlight>
                            <a:srgbClr val="000000">
                              <a:alpha val="0"/>
                            </a:srgbClr>
                          </a:highlight>
                          <a:latin typeface="Calibri"/>
                        </a:rPr>
                        <a:t>Unit </a:t>
                      </a:r>
                    </a:p>
                  </a:txBody>
                  <a:tcPr marL="2010" marR="2010" marT="2010" marB="0" anchor="ctr">
                    <a:lnL>
                      <a:noFill/>
                    </a:lnL>
                    <a:lnR>
                      <a:noFill/>
                    </a:lnR>
                    <a:lnT>
                      <a:noFill/>
                    </a:lnT>
                    <a:lnB>
                      <a:noFill/>
                    </a:lnB>
                    <a:lnTlToBr>
                      <a:noFill/>
                    </a:lnTlToBr>
                    <a:lnBlToTr>
                      <a:noFill/>
                    </a:lnBlToTr>
                  </a:tcPr>
                </a:tc>
                <a:tc gridSpan="3">
                  <a:txBody>
                    <a:bodyPr/>
                    <a:lstStyle/>
                    <a:p>
                      <a:pPr algn="ctr" fontAlgn="ctr"/>
                      <a:r>
                        <a:rPr lang="ru-RU" sz="200" u="none" strike="noStrike">
                          <a:effectLst/>
                        </a:rPr>
                        <a:t> </a:t>
                      </a:r>
                      <a:endParaRPr lang="ru-RU" sz="200" b="0" i="0" u="none" strike="noStrike">
                        <a:solidFill>
                          <a:srgbClr val="000000"/>
                        </a:solidFill>
                        <a:effectLst/>
                        <a:latin typeface="Times New Roman"/>
                      </a:endParaRPr>
                    </a:p>
                  </a:txBody>
                  <a:tcPr marL="2010" marR="2010" marT="2010" marB="0" anchor="ctr">
                    <a:lnL>
                      <a:noFill/>
                    </a:lnL>
                    <a:lnR>
                      <a:noFill/>
                    </a:lnR>
                    <a:lnT>
                      <a:noFill/>
                    </a:lnT>
                    <a:lnB>
                      <a:noFill/>
                    </a:lnB>
                    <a:lnTlToBr>
                      <a:noFill/>
                    </a:lnTlToBr>
                    <a:lnBlToTr>
                      <a:noFill/>
                    </a:lnBlToTr>
                  </a:tcPr>
                </a:tc>
                <a:tc hMerge="1">
                  <a:txBody>
                    <a:bodyPr/>
                    <a:lstStyle/>
                    <a:p>
                      <a:endParaRPr lang="ru-RU">
                        <a:effectLst/>
                      </a:endParaRPr>
                    </a:p>
                  </a:txBody>
                  <a:tcPr/>
                </a:tc>
                <a:tc hMerge="1">
                  <a:txBody>
                    <a:bodyPr/>
                    <a:lstStyle/>
                    <a:p>
                      <a:endParaRPr lang="ru-RU">
                        <a:effectLst/>
                      </a:endParaRPr>
                    </a:p>
                  </a:txBody>
                  <a:tcPr/>
                </a:tc>
                <a:extLst>
                  <a:ext uri="{0D108BD9-81ED-4DB2-BD59-A6C34878D82A}">
                    <a16:rowId xmlns="" xmlns:p14="http://schemas.microsoft.com/office/powerpoint/2010/main" xmlns:p15="http://schemas.microsoft.com/office/powerpoint/2012/main" xmlns:a16="http://schemas.microsoft.com/office/drawing/2014/main" val="10000"/>
                  </a:ext>
                </a:extLst>
              </a:tr>
              <a:tr h="0">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gridSpan="3">
                  <a:txBody>
                    <a:bodyPr/>
                    <a:lstStyle/>
                    <a:p>
                      <a:pPr algn="ctr" rtl="0" fontAlgn="ctr"/>
                      <a:r>
                        <a:rPr lang="en-US" sz="600" b="1" i="0" u="none" strike="noStrike" smtId="4294967295">
                          <a:effectLst/>
                          <a:highlight>
                            <a:srgbClr val="000000">
                              <a:alpha val="0"/>
                            </a:srgbClr>
                          </a:highlight>
                          <a:latin typeface="Calibri"/>
                        </a:rPr>
                        <a:t>2016 </a:t>
                      </a:r>
                    </a:p>
                  </a:txBody>
                  <a:tcPr marL="2010" marR="2010" marT="2010" marB="0" anchor="ctr">
                    <a:lnL>
                      <a:noFill/>
                    </a:lnL>
                    <a:lnR>
                      <a:noFill/>
                    </a:lnR>
                    <a:lnT>
                      <a:noFill/>
                    </a:lnT>
                    <a:lnB>
                      <a:noFill/>
                    </a:lnB>
                    <a:lnTlToBr>
                      <a:noFill/>
                    </a:lnTlToBr>
                    <a:lnBlToTr>
                      <a:noFill/>
                    </a:lnBlToTr>
                  </a:tcPr>
                </a:tc>
                <a:tc hMerge="1">
                  <a:txBody>
                    <a:bodyPr/>
                    <a:lstStyle/>
                    <a:p>
                      <a:endParaRPr lang="ru-RU">
                        <a:effectLst/>
                      </a:endParaRPr>
                    </a:p>
                  </a:txBody>
                  <a:tcPr/>
                </a:tc>
                <a:tc hMerge="1">
                  <a:txBody>
                    <a:bodyPr/>
                    <a:lstStyle/>
                    <a:p>
                      <a:endParaRPr lang="ru-RU">
                        <a:effectLst/>
                      </a:endParaRPr>
                    </a:p>
                  </a:txBody>
                  <a:tcPr/>
                </a:tc>
                <a:extLst>
                  <a:ext uri="{0D108BD9-81ED-4DB2-BD59-A6C34878D82A}">
                    <a16:rowId xmlns="" xmlns:p14="http://schemas.microsoft.com/office/powerpoint/2010/main" xmlns:p15="http://schemas.microsoft.com/office/powerpoint/2012/main" xmlns:a16="http://schemas.microsoft.com/office/drawing/2014/main" val="10001"/>
                  </a:ext>
                </a:extLst>
              </a:tr>
              <a:tr h="0">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600" b="1" i="0" u="none" strike="noStrike" smtId="4294967295">
                          <a:effectLst/>
                          <a:highlight>
                            <a:srgbClr val="000000">
                              <a:alpha val="0"/>
                            </a:srgbClr>
                          </a:highlight>
                          <a:latin typeface="Calibri"/>
                        </a:rPr>
                        <a:t>plan</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1" i="0" u="none" strike="noStrike" smtId="4294967295">
                          <a:effectLst/>
                          <a:highlight>
                            <a:srgbClr val="000000">
                              <a:alpha val="0"/>
                            </a:srgbClr>
                          </a:highlight>
                          <a:latin typeface="Calibri"/>
                        </a:rPr>
                        <a:t> fact </a:t>
                      </a:r>
                    </a:p>
                  </a:txBody>
                  <a:tcPr marL="2010" marR="2010" marT="2010" marB="0" anchor="ctr">
                    <a:lnL>
                      <a:noFill/>
                    </a:lnL>
                    <a:lnR>
                      <a:noFill/>
                    </a:lnR>
                    <a:lnT>
                      <a:noFill/>
                    </a:lnT>
                    <a:lnB>
                      <a:noFill/>
                    </a:lnB>
                    <a:lnTlToBr>
                      <a:noFill/>
                    </a:lnTlToBr>
                    <a:lnBlToTr>
                      <a:noFill/>
                    </a:lnBlToTr>
                  </a:tcPr>
                </a:tc>
                <a:tc>
                  <a:txBody>
                    <a:bodyPr/>
                    <a:lstStyle/>
                    <a:p>
                      <a:pPr algn="ctr" fontAlgn="ctr"/>
                      <a:r>
                        <a:rPr lang="ru-RU" sz="600" b="1" u="none" strike="noStrike">
                          <a:effectLst/>
                        </a:rPr>
                        <a:t> </a:t>
                      </a:r>
                      <a:endParaRPr lang="ru-RU" sz="600" b="1" i="0" u="none" strike="noStrike">
                        <a:solidFill>
                          <a:srgbClr val="000000"/>
                        </a:solidFill>
                        <a:effectLst/>
                        <a:latin typeface="Times New Roman"/>
                      </a:endParaRP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02"/>
                  </a:ext>
                </a:extLst>
              </a:tr>
              <a:tr h="101063">
                <a:tc>
                  <a:txBody>
                    <a:bodyPr/>
                    <a:lstStyle/>
                    <a:p>
                      <a:pPr algn="ctr" rtl="0" fontAlgn="ctr"/>
                      <a:r>
                        <a:rPr lang="en-US" sz="600" b="0" i="0" u="none" strike="noStrike" smtId="4294967295">
                          <a:effectLst/>
                          <a:highlight>
                            <a:srgbClr val="000000">
                              <a:alpha val="0"/>
                            </a:srgbClr>
                          </a:highlight>
                          <a:latin typeface="Calibri"/>
                        </a:rPr>
                        <a:t>I</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Costs of production of goods and provision of services (works), total</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7 285 370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6 681 527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92%</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03"/>
                  </a:ext>
                </a:extLst>
              </a:tr>
              <a:tr h="101063">
                <a:tc>
                  <a:txBody>
                    <a:bodyPr/>
                    <a:lstStyle/>
                    <a:p>
                      <a:pPr algn="ctr" rtl="0" fontAlgn="ctr"/>
                      <a:r>
                        <a:rPr lang="en-US" sz="600" b="0" i="0" u="none" strike="noStrike" smtId="4294967295">
                          <a:effectLst/>
                          <a:highlight>
                            <a:srgbClr val="000000">
                              <a:alpha val="0"/>
                            </a:srgbClr>
                          </a:highlight>
                          <a:latin typeface="Calibri"/>
                        </a:rPr>
                        <a:t>1.</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Material costs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3 218 402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2 627 383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82%</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04"/>
                  </a:ext>
                </a:extLst>
              </a:tr>
              <a:tr h="101063">
                <a:tc>
                  <a:txBody>
                    <a:bodyPr/>
                    <a:lstStyle/>
                    <a:p>
                      <a:pPr algn="ctr" rtl="0" fontAlgn="ctr"/>
                      <a:r>
                        <a:rPr lang="en-US" sz="600" b="0" i="0" u="none" strike="noStrike" smtId="4294967295">
                          <a:effectLst/>
                          <a:highlight>
                            <a:srgbClr val="000000">
                              <a:alpha val="0"/>
                            </a:srgbClr>
                          </a:highlight>
                          <a:latin typeface="Calibri"/>
                        </a:rPr>
                        <a:t>1.1.</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Raw materials and supplies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57 765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58 228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101%</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05"/>
                  </a:ext>
                </a:extLst>
              </a:tr>
              <a:tr h="101063">
                <a:tc>
                  <a:txBody>
                    <a:bodyPr/>
                    <a:lstStyle/>
                    <a:p>
                      <a:pPr algn="ctr" rtl="0" fontAlgn="ctr"/>
                      <a:r>
                        <a:rPr lang="en-US" sz="600" b="0" i="0" u="none" strike="noStrike" smtId="4294967295">
                          <a:effectLst/>
                          <a:highlight>
                            <a:srgbClr val="000000">
                              <a:alpha val="0"/>
                            </a:srgbClr>
                          </a:highlight>
                          <a:latin typeface="Calibri"/>
                        </a:rPr>
                        <a:t>1.1.1.</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Safety equipment, protective equipment, total</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23 805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24 048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101%</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06"/>
                  </a:ext>
                </a:extLst>
              </a:tr>
              <a:tr h="101063">
                <a:tc>
                  <a:txBody>
                    <a:bodyPr/>
                    <a:lstStyle/>
                    <a:p>
                      <a:pPr algn="ctr" rtl="0" fontAlgn="ctr"/>
                      <a:r>
                        <a:rPr lang="en-US" sz="600" b="0" i="0" u="none" strike="noStrike" smtId="4294967295">
                          <a:effectLst/>
                          <a:highlight>
                            <a:srgbClr val="000000">
                              <a:alpha val="0"/>
                            </a:srgbClr>
                          </a:highlight>
                          <a:latin typeface="Calibri"/>
                        </a:rPr>
                        <a:t>1.1.2.</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Maintenance materials, total</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30 805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30 911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100%</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07"/>
                  </a:ext>
                </a:extLst>
              </a:tr>
              <a:tr h="101063">
                <a:tc>
                  <a:txBody>
                    <a:bodyPr/>
                    <a:lstStyle/>
                    <a:p>
                      <a:pPr algn="ctr" rtl="0" fontAlgn="ctr"/>
                      <a:r>
                        <a:rPr lang="en-US" sz="600" b="0" i="0" u="none" strike="noStrike" smtId="4294967295">
                          <a:effectLst/>
                          <a:highlight>
                            <a:srgbClr val="000000">
                              <a:alpha val="0"/>
                            </a:srgbClr>
                          </a:highlight>
                          <a:latin typeface="Calibri"/>
                        </a:rPr>
                        <a:t>1.1.3.</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Purchased products and semi-finished products, auxiliary materials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3 155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3 269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104%</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08"/>
                  </a:ext>
                </a:extLst>
              </a:tr>
              <a:tr h="101063">
                <a:tc>
                  <a:txBody>
                    <a:bodyPr/>
                    <a:lstStyle/>
                    <a:p>
                      <a:pPr algn="ctr" rtl="0" fontAlgn="ctr"/>
                      <a:r>
                        <a:rPr lang="en-US" sz="600" b="0" i="0" u="none" strike="noStrike" smtId="4294967295">
                          <a:effectLst/>
                          <a:highlight>
                            <a:srgbClr val="000000">
                              <a:alpha val="0"/>
                            </a:srgbClr>
                          </a:highlight>
                          <a:latin typeface="Calibri"/>
                        </a:rPr>
                        <a:t>1.2.</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Electricity for household needs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29 735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31 561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106%</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09"/>
                  </a:ext>
                </a:extLst>
              </a:tr>
              <a:tr h="101063">
                <a:tc>
                  <a:txBody>
                    <a:bodyPr/>
                    <a:lstStyle/>
                    <a:p>
                      <a:pPr algn="ctr" rtl="0" fontAlgn="ctr"/>
                      <a:r>
                        <a:rPr lang="en-US" sz="600" b="0" i="0" u="none" strike="noStrike" smtId="4294967295">
                          <a:effectLst/>
                          <a:highlight>
                            <a:srgbClr val="000000">
                              <a:alpha val="0"/>
                            </a:srgbClr>
                          </a:highlight>
                          <a:latin typeface="Calibri"/>
                        </a:rPr>
                        <a:t>1.3.</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Fuels and lubricants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59 969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55 932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93%</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10"/>
                  </a:ext>
                </a:extLst>
              </a:tr>
              <a:tr h="101063">
                <a:tc>
                  <a:txBody>
                    <a:bodyPr/>
                    <a:lstStyle/>
                    <a:p>
                      <a:pPr algn="ctr" rtl="0" fontAlgn="ctr"/>
                      <a:r>
                        <a:rPr lang="en-US" sz="600" b="0" i="0" u="none" strike="noStrike" smtId="4294967295">
                          <a:effectLst/>
                          <a:highlight>
                            <a:srgbClr val="000000">
                              <a:alpha val="0"/>
                            </a:srgbClr>
                          </a:highlight>
                          <a:latin typeface="Calibri"/>
                        </a:rPr>
                        <a:t>1.4.</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Costs for compensation of normative and technical losses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3 070 933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2 481 661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81%</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11"/>
                  </a:ext>
                </a:extLst>
              </a:tr>
              <a:tr h="101063">
                <a:tc>
                  <a:txBody>
                    <a:bodyPr/>
                    <a:lstStyle/>
                    <a:p>
                      <a:pPr algn="ctr" rtl="0" fontAlgn="ctr"/>
                      <a:r>
                        <a:rPr lang="en-US" sz="600" b="0" i="0" u="none" strike="noStrike" smtId="4294967295">
                          <a:effectLst/>
                          <a:highlight>
                            <a:srgbClr val="000000">
                              <a:alpha val="0"/>
                            </a:srgbClr>
                          </a:highlight>
                          <a:latin typeface="Calibri"/>
                        </a:rPr>
                        <a:t>2.</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Depreciation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1 445 110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1 433 505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99%</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12"/>
                  </a:ext>
                </a:extLst>
              </a:tr>
              <a:tr h="101063">
                <a:tc>
                  <a:txBody>
                    <a:bodyPr/>
                    <a:lstStyle/>
                    <a:p>
                      <a:pPr algn="ctr" rtl="0" fontAlgn="ctr"/>
                      <a:r>
                        <a:rPr lang="en-US" sz="600" b="0" i="0" u="none" strike="noStrike" smtId="4294967295">
                          <a:effectLst/>
                          <a:highlight>
                            <a:srgbClr val="000000">
                              <a:alpha val="0"/>
                            </a:srgbClr>
                          </a:highlight>
                          <a:latin typeface="Calibri"/>
                        </a:rPr>
                        <a:t>3.</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Repairs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515,329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489,517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95%</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13"/>
                  </a:ext>
                </a:extLst>
              </a:tr>
              <a:tr h="101063">
                <a:tc>
                  <a:txBody>
                    <a:bodyPr/>
                    <a:lstStyle/>
                    <a:p>
                      <a:pPr algn="ctr" fontAlgn="ctr"/>
                      <a:r>
                        <a:rPr lang="ru-RU" sz="600" u="none" strike="noStrike">
                          <a:effectLst/>
                        </a:rPr>
                        <a:t> </a:t>
                      </a:r>
                      <a:endParaRPr lang="ru-RU" sz="600" b="0" i="0" u="none" strike="noStrike">
                        <a:solidFill>
                          <a:srgbClr val="000000"/>
                        </a:solidFill>
                        <a:effectLst/>
                        <a:latin typeface="Times New Roman"/>
                      </a:endParaRP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Including capital repairs that do not lead to an increase in the value of fixed assets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515,329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489,517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95%</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14"/>
                  </a:ext>
                </a:extLst>
              </a:tr>
              <a:tr h="101063">
                <a:tc>
                  <a:txBody>
                    <a:bodyPr/>
                    <a:lstStyle/>
                    <a:p>
                      <a:pPr algn="ctr" rtl="0" fontAlgn="ctr"/>
                      <a:r>
                        <a:rPr lang="en-US" sz="600" b="0" i="0" u="none" strike="noStrike" smtId="4294967295">
                          <a:effectLst/>
                          <a:highlight>
                            <a:srgbClr val="000000">
                              <a:alpha val="0"/>
                            </a:srgbClr>
                          </a:highlight>
                          <a:latin typeface="Calibri"/>
                        </a:rPr>
                        <a:t>3.1.</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Repair of fixed assets, total, including</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321,933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305,171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95%</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15"/>
                  </a:ext>
                </a:extLst>
              </a:tr>
              <a:tr h="101063">
                <a:tc>
                  <a:txBody>
                    <a:bodyPr/>
                    <a:lstStyle/>
                    <a:p>
                      <a:pPr algn="ctr" rtl="0" fontAlgn="ctr"/>
                      <a:r>
                        <a:rPr lang="en-US" sz="600" b="0" i="0" u="none" strike="noStrike" smtId="4294967295">
                          <a:effectLst/>
                          <a:highlight>
                            <a:srgbClr val="000000">
                              <a:alpha val="0"/>
                            </a:srgbClr>
                          </a:highlight>
                          <a:latin typeface="Calibri"/>
                        </a:rPr>
                        <a:t>3.2.</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The cost of materials for repair (economic method), total, including:</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193,396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184,346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95%</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16"/>
                  </a:ext>
                </a:extLst>
              </a:tr>
              <a:tr h="101063">
                <a:tc>
                  <a:txBody>
                    <a:bodyPr/>
                    <a:lstStyle/>
                    <a:p>
                      <a:pPr algn="ctr" rtl="0" fontAlgn="ctr"/>
                      <a:r>
                        <a:rPr lang="en-US" sz="600" b="0" i="0" u="none" strike="noStrike" smtId="4294967295">
                          <a:effectLst/>
                          <a:highlight>
                            <a:srgbClr val="000000">
                              <a:alpha val="0"/>
                            </a:srgbClr>
                          </a:highlight>
                          <a:latin typeface="Calibri"/>
                        </a:rPr>
                        <a:t>3.2.1.</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The cost of materials for major repairs, total, including:</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145,024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144,092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99%</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17"/>
                  </a:ext>
                </a:extLst>
              </a:tr>
              <a:tr h="101063">
                <a:tc>
                  <a:txBody>
                    <a:bodyPr/>
                    <a:lstStyle/>
                    <a:p>
                      <a:pPr algn="ctr" rtl="0" fontAlgn="ctr"/>
                      <a:r>
                        <a:rPr lang="en-US" sz="600" b="0" i="0" u="none" strike="noStrike" smtId="4294967295">
                          <a:effectLst/>
                          <a:highlight>
                            <a:srgbClr val="000000">
                              <a:alpha val="0"/>
                            </a:srgbClr>
                          </a:highlight>
                          <a:latin typeface="Calibri"/>
                        </a:rPr>
                        <a:t>3.2.2.</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The cost of materials for current repair, total, including:</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48 372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40 254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83%</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18"/>
                  </a:ext>
                </a:extLst>
              </a:tr>
              <a:tr h="101063">
                <a:tc>
                  <a:txBody>
                    <a:bodyPr/>
                    <a:lstStyle/>
                    <a:p>
                      <a:pPr algn="ctr" rtl="0" fontAlgn="ctr"/>
                      <a:r>
                        <a:rPr lang="en-US" sz="600" b="0" i="0" u="none" strike="noStrike" smtId="4294967295">
                          <a:effectLst/>
                          <a:highlight>
                            <a:srgbClr val="000000">
                              <a:alpha val="0"/>
                            </a:srgbClr>
                          </a:highlight>
                          <a:latin typeface="Calibri"/>
                        </a:rPr>
                        <a:t>4.</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Labor costs, total, including:</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1 317 520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1 360 527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103%</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19"/>
                  </a:ext>
                </a:extLst>
              </a:tr>
              <a:tr h="101063">
                <a:tc>
                  <a:txBody>
                    <a:bodyPr/>
                    <a:lstStyle/>
                    <a:p>
                      <a:pPr algn="ctr" rtl="0" fontAlgn="ctr"/>
                      <a:r>
                        <a:rPr lang="en-US" sz="600" b="0" i="0" u="none" strike="noStrike" smtId="4294967295">
                          <a:effectLst/>
                          <a:highlight>
                            <a:srgbClr val="000000">
                              <a:alpha val="0"/>
                            </a:srgbClr>
                          </a:highlight>
                          <a:latin typeface="Calibri"/>
                        </a:rPr>
                        <a:t>4.1.</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Wage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1 199 918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1 237 765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103%</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20"/>
                  </a:ext>
                </a:extLst>
              </a:tr>
              <a:tr h="101063">
                <a:tc>
                  <a:txBody>
                    <a:bodyPr/>
                    <a:lstStyle/>
                    <a:p>
                      <a:pPr algn="ctr" rtl="0" fontAlgn="ctr"/>
                      <a:r>
                        <a:rPr lang="en-US" sz="600" b="0" i="0" u="none" strike="noStrike" smtId="4294967295">
                          <a:effectLst/>
                          <a:highlight>
                            <a:srgbClr val="000000">
                              <a:alpha val="0"/>
                            </a:srgbClr>
                          </a:highlight>
                          <a:latin typeface="Calibri"/>
                        </a:rPr>
                        <a:t>4.2.</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Deductions from remuneration (social tax and social insurance)</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117,602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122,763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104%</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21"/>
                  </a:ext>
                </a:extLst>
              </a:tr>
              <a:tr h="101063">
                <a:tc>
                  <a:txBody>
                    <a:bodyPr/>
                    <a:lstStyle/>
                    <a:p>
                      <a:pPr algn="ctr" rtl="0" fontAlgn="ctr"/>
                      <a:r>
                        <a:rPr lang="en-US" sz="600" b="0" i="0" u="none" strike="noStrike" smtId="4294967295">
                          <a:effectLst/>
                          <a:highlight>
                            <a:srgbClr val="000000">
                              <a:alpha val="0"/>
                            </a:srgbClr>
                          </a:highlight>
                          <a:latin typeface="Calibri"/>
                        </a:rPr>
                        <a:t>5.</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Tax payments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1 626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1 626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100%</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22"/>
                  </a:ext>
                </a:extLst>
              </a:tr>
              <a:tr h="101063">
                <a:tc>
                  <a:txBody>
                    <a:bodyPr/>
                    <a:lstStyle/>
                    <a:p>
                      <a:pPr algn="ctr" rtl="0" fontAlgn="ctr"/>
                      <a:r>
                        <a:rPr lang="en-US" sz="600" b="0" i="0" u="none" strike="noStrike" smtId="4294967295">
                          <a:effectLst/>
                          <a:highlight>
                            <a:srgbClr val="000000">
                              <a:alpha val="0"/>
                            </a:srgbClr>
                          </a:highlight>
                          <a:latin typeface="Calibri"/>
                        </a:rPr>
                        <a:t>6.</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Services of third parties of production nature</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692,745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675,637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98%</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23"/>
                  </a:ext>
                </a:extLst>
              </a:tr>
              <a:tr h="101063">
                <a:tc>
                  <a:txBody>
                    <a:bodyPr/>
                    <a:lstStyle/>
                    <a:p>
                      <a:pPr algn="ctr" rtl="0" fontAlgn="ctr"/>
                      <a:r>
                        <a:rPr lang="en-US" sz="600" b="0" i="0" u="none" strike="noStrike" smtId="4294967295">
                          <a:effectLst/>
                          <a:highlight>
                            <a:srgbClr val="000000">
                              <a:alpha val="0"/>
                            </a:srgbClr>
                          </a:highlight>
                          <a:latin typeface="Calibri"/>
                        </a:rPr>
                        <a:t>7.</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Other costs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94 637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93 332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99%</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24"/>
                  </a:ext>
                </a:extLst>
              </a:tr>
              <a:tr h="101063">
                <a:tc>
                  <a:txBody>
                    <a:bodyPr/>
                    <a:lstStyle/>
                    <a:p>
                      <a:pPr algn="ctr" rtl="0" fontAlgn="ctr"/>
                      <a:r>
                        <a:rPr lang="en-US" sz="600" b="0" i="0" u="none" strike="noStrike" smtId="4294967295">
                          <a:effectLst/>
                          <a:highlight>
                            <a:srgbClr val="000000">
                              <a:alpha val="0"/>
                            </a:srgbClr>
                          </a:highlight>
                          <a:latin typeface="Calibri"/>
                        </a:rPr>
                        <a:t>II</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Period expenses, total</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2 047 290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1 399 960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68%</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25"/>
                  </a:ext>
                </a:extLst>
              </a:tr>
              <a:tr h="101063">
                <a:tc>
                  <a:txBody>
                    <a:bodyPr/>
                    <a:lstStyle/>
                    <a:p>
                      <a:pPr algn="ctr" rtl="0" fontAlgn="ctr"/>
                      <a:r>
                        <a:rPr lang="en-US" sz="600" b="0" i="0" u="none" strike="noStrike" smtId="4294967295">
                          <a:effectLst/>
                          <a:highlight>
                            <a:srgbClr val="000000">
                              <a:alpha val="0"/>
                            </a:srgbClr>
                          </a:highlight>
                          <a:latin typeface="Calibri"/>
                        </a:rPr>
                        <a:t>8.</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General and administrative expenses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1 036 398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1 038 670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100%</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26"/>
                  </a:ext>
                </a:extLst>
              </a:tr>
              <a:tr h="101063">
                <a:tc>
                  <a:txBody>
                    <a:bodyPr/>
                    <a:lstStyle/>
                    <a:p>
                      <a:pPr algn="ctr" rtl="0" fontAlgn="ctr"/>
                      <a:r>
                        <a:rPr lang="en-US" sz="600" b="0" i="0" u="none" strike="noStrike" smtId="4294967295">
                          <a:effectLst/>
                          <a:highlight>
                            <a:srgbClr val="000000">
                              <a:alpha val="0"/>
                            </a:srgbClr>
                          </a:highlight>
                          <a:latin typeface="Calibri"/>
                        </a:rPr>
                        <a:t>8.1.</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Remuneration of administrative personnel</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197,208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211,762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107%</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27"/>
                  </a:ext>
                </a:extLst>
              </a:tr>
              <a:tr h="101063">
                <a:tc>
                  <a:txBody>
                    <a:bodyPr/>
                    <a:lstStyle/>
                    <a:p>
                      <a:pPr algn="ctr" rtl="0" fontAlgn="ctr"/>
                      <a:r>
                        <a:rPr lang="en-US" sz="600" b="0" i="0" u="none" strike="noStrike" smtId="4294967295">
                          <a:effectLst/>
                          <a:highlight>
                            <a:srgbClr val="000000">
                              <a:alpha val="0"/>
                            </a:srgbClr>
                          </a:highlight>
                          <a:latin typeface="Calibri"/>
                        </a:rPr>
                        <a:t>8.2.</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Deductions from wages of administrative personnel</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34 904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23 082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66%</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28"/>
                  </a:ext>
                </a:extLst>
              </a:tr>
              <a:tr h="101063">
                <a:tc>
                  <a:txBody>
                    <a:bodyPr/>
                    <a:lstStyle/>
                    <a:p>
                      <a:pPr algn="ctr" rtl="0" fontAlgn="ctr"/>
                      <a:r>
                        <a:rPr lang="en-US" sz="600" b="0" i="0" u="none" strike="noStrike" smtId="4294967295">
                          <a:effectLst/>
                          <a:highlight>
                            <a:srgbClr val="000000">
                              <a:alpha val="0"/>
                            </a:srgbClr>
                          </a:highlight>
                          <a:latin typeface="Calibri"/>
                        </a:rPr>
                        <a:t>8.4.</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Depreciation</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28 199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31 899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113%</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29"/>
                  </a:ext>
                </a:extLst>
              </a:tr>
              <a:tr h="101063">
                <a:tc>
                  <a:txBody>
                    <a:bodyPr/>
                    <a:lstStyle/>
                    <a:p>
                      <a:pPr algn="ctr" rtl="0" fontAlgn="ctr"/>
                      <a:r>
                        <a:rPr lang="en-US" sz="600" b="0" i="0" u="none" strike="noStrike" smtId="4294967295">
                          <a:effectLst/>
                          <a:highlight>
                            <a:srgbClr val="000000">
                              <a:alpha val="0"/>
                            </a:srgbClr>
                          </a:highlight>
                          <a:latin typeface="Calibri"/>
                        </a:rPr>
                        <a:t>8.5.</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Tax payments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361,341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371,487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103%</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30"/>
                  </a:ext>
                </a:extLst>
              </a:tr>
              <a:tr h="101063">
                <a:tc>
                  <a:txBody>
                    <a:bodyPr/>
                    <a:lstStyle/>
                    <a:p>
                      <a:pPr algn="ctr" rtl="0" fontAlgn="ctr"/>
                      <a:r>
                        <a:rPr lang="en-US" sz="600" b="0" i="0" u="none" strike="noStrike" smtId="4294967295">
                          <a:effectLst/>
                          <a:highlight>
                            <a:srgbClr val="000000">
                              <a:alpha val="0"/>
                            </a:srgbClr>
                          </a:highlight>
                          <a:latin typeface="Calibri"/>
                        </a:rPr>
                        <a:t>8.6.</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Business trips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16 658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16 046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96%</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31"/>
                  </a:ext>
                </a:extLst>
              </a:tr>
              <a:tr h="101063">
                <a:tc>
                  <a:txBody>
                    <a:bodyPr/>
                    <a:lstStyle/>
                    <a:p>
                      <a:pPr algn="ctr" rtl="0" fontAlgn="ctr"/>
                      <a:r>
                        <a:rPr lang="en-US" sz="600" b="0" i="0" u="none" strike="noStrike" smtId="4294967295">
                          <a:effectLst/>
                          <a:highlight>
                            <a:srgbClr val="000000">
                              <a:alpha val="0"/>
                            </a:srgbClr>
                          </a:highlight>
                          <a:latin typeface="Calibri"/>
                        </a:rPr>
                        <a:t>8.7.</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Representation expenses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286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258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90%</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32"/>
                  </a:ext>
                </a:extLst>
              </a:tr>
              <a:tr h="101063">
                <a:tc>
                  <a:txBody>
                    <a:bodyPr/>
                    <a:lstStyle/>
                    <a:p>
                      <a:pPr algn="ctr" rtl="0" fontAlgn="ctr"/>
                      <a:r>
                        <a:rPr lang="en-US" sz="600" b="0" i="0" u="none" strike="noStrike" smtId="4294967295">
                          <a:effectLst/>
                          <a:highlight>
                            <a:srgbClr val="000000">
                              <a:alpha val="0"/>
                            </a:srgbClr>
                          </a:highlight>
                          <a:latin typeface="Calibri"/>
                        </a:rPr>
                        <a:t>8.8.</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Communication services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9 238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9 342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101%</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33"/>
                  </a:ext>
                </a:extLst>
              </a:tr>
              <a:tr h="101063">
                <a:tc>
                  <a:txBody>
                    <a:bodyPr/>
                    <a:lstStyle/>
                    <a:p>
                      <a:pPr algn="ctr" rtl="0" fontAlgn="ctr"/>
                      <a:r>
                        <a:rPr lang="en-US" sz="600" b="0" i="0" u="none" strike="noStrike" smtId="4294967295">
                          <a:effectLst/>
                          <a:highlight>
                            <a:srgbClr val="000000">
                              <a:alpha val="0"/>
                            </a:srgbClr>
                          </a:highlight>
                          <a:latin typeface="Calibri"/>
                        </a:rPr>
                        <a:t>8.9.</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Payment for consulting, audit and marketing services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12 851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9 590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75%</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34"/>
                  </a:ext>
                </a:extLst>
              </a:tr>
              <a:tr h="101063">
                <a:tc>
                  <a:txBody>
                    <a:bodyPr/>
                    <a:lstStyle/>
                    <a:p>
                      <a:pPr algn="ctr" rtl="0" fontAlgn="ctr"/>
                      <a:r>
                        <a:rPr lang="en-US" sz="600" b="0" i="0" u="none" strike="noStrike" smtId="4294967295">
                          <a:effectLst/>
                          <a:highlight>
                            <a:srgbClr val="000000">
                              <a:alpha val="0"/>
                            </a:srgbClr>
                          </a:highlight>
                          <a:latin typeface="Calibri"/>
                        </a:rPr>
                        <a:t>8.10.</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Bank services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16 139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13 495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84%</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35"/>
                  </a:ext>
                </a:extLst>
              </a:tr>
              <a:tr h="101063">
                <a:tc>
                  <a:txBody>
                    <a:bodyPr/>
                    <a:lstStyle/>
                    <a:p>
                      <a:pPr algn="ctr" rtl="0" fontAlgn="ctr"/>
                      <a:r>
                        <a:rPr lang="en-US" sz="600" b="0" i="0" u="none" strike="noStrike" smtId="4294967295">
                          <a:effectLst/>
                          <a:highlight>
                            <a:srgbClr val="000000">
                              <a:alpha val="0"/>
                            </a:srgbClr>
                          </a:highlight>
                          <a:latin typeface="Calibri"/>
                        </a:rPr>
                        <a:t>8.11.</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Other expenses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359,574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351,709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98%</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36"/>
                  </a:ext>
                </a:extLst>
              </a:tr>
              <a:tr h="101063">
                <a:tc>
                  <a:txBody>
                    <a:bodyPr/>
                    <a:lstStyle/>
                    <a:p>
                      <a:pPr algn="ctr" rtl="0" fontAlgn="ctr"/>
                      <a:r>
                        <a:rPr lang="en-US" sz="600" b="0" i="0" u="none" strike="noStrike" smtId="4294967295">
                          <a:effectLst/>
                          <a:highlight>
                            <a:srgbClr val="000000">
                              <a:alpha val="0"/>
                            </a:srgbClr>
                          </a:highlight>
                          <a:latin typeface="Calibri"/>
                        </a:rPr>
                        <a:t>8.11.1.</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Payment for services of third-party organizations, total</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71 437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65 760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92%</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37"/>
                  </a:ext>
                </a:extLst>
              </a:tr>
              <a:tr h="101063">
                <a:tc>
                  <a:txBody>
                    <a:bodyPr/>
                    <a:lstStyle/>
                    <a:p>
                      <a:pPr algn="ctr" rtl="0" fontAlgn="ctr"/>
                      <a:r>
                        <a:rPr lang="en-US" sz="600" b="0" i="0" u="none" strike="noStrike" smtId="4294967295">
                          <a:effectLst/>
                          <a:highlight>
                            <a:srgbClr val="000000">
                              <a:alpha val="0"/>
                            </a:srgbClr>
                          </a:highlight>
                          <a:latin typeface="Calibri"/>
                        </a:rPr>
                        <a:t>8.11.2.</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Other expenses of general economic nature:</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158,379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163,040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103%</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38"/>
                  </a:ext>
                </a:extLst>
              </a:tr>
              <a:tr h="101063">
                <a:tc>
                  <a:txBody>
                    <a:bodyPr/>
                    <a:lstStyle/>
                    <a:p>
                      <a:pPr algn="ctr" rtl="0" fontAlgn="ctr"/>
                      <a:r>
                        <a:rPr lang="en-US" sz="600" b="0" i="0" u="none" strike="noStrike" smtId="4294967295">
                          <a:effectLst/>
                          <a:highlight>
                            <a:srgbClr val="000000">
                              <a:alpha val="0"/>
                            </a:srgbClr>
                          </a:highlight>
                          <a:latin typeface="Calibri"/>
                        </a:rPr>
                        <a:t>8.11.3.</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Electricity metering expenses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129,758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122,909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95%</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39"/>
                  </a:ext>
                </a:extLst>
              </a:tr>
              <a:tr h="101063">
                <a:tc>
                  <a:txBody>
                    <a:bodyPr/>
                    <a:lstStyle/>
                    <a:p>
                      <a:pPr algn="ctr" rtl="0" fontAlgn="ctr"/>
                      <a:r>
                        <a:rPr lang="en-US" sz="600" b="0" i="0" u="none" strike="noStrike" smtId="4294967295">
                          <a:effectLst/>
                          <a:highlight>
                            <a:srgbClr val="000000">
                              <a:alpha val="0"/>
                            </a:srgbClr>
                          </a:highlight>
                          <a:latin typeface="Calibri"/>
                        </a:rPr>
                        <a:t>9.</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Interest expense</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1 010 892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361,290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36%</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40"/>
                  </a:ext>
                </a:extLst>
              </a:tr>
              <a:tr h="101063">
                <a:tc>
                  <a:txBody>
                    <a:bodyPr/>
                    <a:lstStyle/>
                    <a:p>
                      <a:pPr algn="ctr" rtl="0" fontAlgn="ctr"/>
                      <a:r>
                        <a:rPr lang="en-US" sz="600" b="0" i="0" u="none" strike="noStrike" smtId="4294967295">
                          <a:effectLst/>
                          <a:highlight>
                            <a:srgbClr val="000000">
                              <a:alpha val="0"/>
                            </a:srgbClr>
                          </a:highlight>
                          <a:latin typeface="Calibri"/>
                        </a:rPr>
                        <a:t>III</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Total costs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9 332 660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8 081 487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87%</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41"/>
                  </a:ext>
                </a:extLst>
              </a:tr>
              <a:tr h="101063">
                <a:tc>
                  <a:txBody>
                    <a:bodyPr/>
                    <a:lstStyle/>
                    <a:p>
                      <a:pPr algn="ctr" rtl="0" fontAlgn="ctr"/>
                      <a:r>
                        <a:rPr lang="en-US" sz="600" b="0" i="0" u="none" strike="noStrike" smtId="4294967295">
                          <a:effectLst/>
                          <a:highlight>
                            <a:srgbClr val="000000">
                              <a:alpha val="0"/>
                            </a:srgbClr>
                          </a:highlight>
                          <a:latin typeface="Calibri"/>
                        </a:rPr>
                        <a:t>IV</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Profit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1 301 454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2 272 841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175%</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42"/>
                  </a:ext>
                </a:extLst>
              </a:tr>
              <a:tr h="101063">
                <a:tc>
                  <a:txBody>
                    <a:bodyPr/>
                    <a:lstStyle/>
                    <a:p>
                      <a:pPr algn="ctr" rtl="0" fontAlgn="ctr"/>
                      <a:r>
                        <a:rPr lang="en-US" sz="600" b="0" i="0" u="none" strike="noStrike" smtId="4294967295">
                          <a:effectLst/>
                          <a:highlight>
                            <a:srgbClr val="000000">
                              <a:alpha val="0"/>
                            </a:srgbClr>
                          </a:highlight>
                          <a:latin typeface="Calibri"/>
                        </a:rPr>
                        <a:t>VI</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Total income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KZT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10 634 114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10 354 328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97%</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43"/>
                  </a:ext>
                </a:extLst>
              </a:tr>
              <a:tr h="101063">
                <a:tc>
                  <a:txBody>
                    <a:bodyPr/>
                    <a:lstStyle/>
                    <a:p>
                      <a:pPr algn="ctr" rtl="0" fontAlgn="ctr"/>
                      <a:r>
                        <a:rPr lang="en-US" sz="600" b="0" i="0" u="none" strike="noStrike" smtId="4294967295">
                          <a:effectLst/>
                          <a:highlight>
                            <a:srgbClr val="000000">
                              <a:alpha val="0"/>
                            </a:srgbClr>
                          </a:highlight>
                          <a:latin typeface="Calibri"/>
                        </a:rPr>
                        <a:t>VII</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Volume of services provided</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kW / hour</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2 516 872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2 490 395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99%</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44"/>
                  </a:ext>
                </a:extLst>
              </a:tr>
              <a:tr h="101063">
                <a:tc>
                  <a:txBody>
                    <a:bodyPr/>
                    <a:lstStyle/>
                    <a:p>
                      <a:pPr algn="ctr" fontAlgn="ctr"/>
                      <a:r>
                        <a:rPr lang="ru-RU" sz="600" u="none" strike="noStrike">
                          <a:effectLst/>
                        </a:rPr>
                        <a:t> </a:t>
                      </a:r>
                      <a:endParaRPr lang="ru-RU" sz="600" b="0" i="0" u="none" strike="noStrike">
                        <a:solidFill>
                          <a:srgbClr val="000000"/>
                        </a:solidFill>
                        <a:effectLst/>
                        <a:latin typeface="Times New Roman"/>
                      </a:endParaRP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The volume of services provided, for legal entities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kW / hour</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2 151 746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2 112 095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98%</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45"/>
                  </a:ext>
                </a:extLst>
              </a:tr>
              <a:tr h="101063">
                <a:tc>
                  <a:txBody>
                    <a:bodyPr/>
                    <a:lstStyle/>
                    <a:p>
                      <a:pPr algn="ctr" fontAlgn="ctr"/>
                      <a:r>
                        <a:rPr lang="ru-RU" sz="600" u="none" strike="noStrike">
                          <a:effectLst/>
                        </a:rPr>
                        <a:t> </a:t>
                      </a:r>
                      <a:endParaRPr lang="ru-RU" sz="600" b="0" i="0" u="none" strike="noStrike">
                        <a:solidFill>
                          <a:srgbClr val="000000"/>
                        </a:solidFill>
                        <a:effectLst/>
                        <a:latin typeface="Times New Roman"/>
                      </a:endParaRP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The volume of services provided, for physical persons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kW / hour</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54 425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54 128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99%</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46"/>
                  </a:ext>
                </a:extLst>
              </a:tr>
              <a:tr h="299171">
                <a:tc>
                  <a:txBody>
                    <a:bodyPr/>
                    <a:lstStyle/>
                    <a:p>
                      <a:pPr algn="ctr" fontAlgn="ctr"/>
                      <a:r>
                        <a:rPr lang="ru-RU" sz="600" u="none" strike="noStrike">
                          <a:effectLst/>
                        </a:rPr>
                        <a:t> </a:t>
                      </a:r>
                      <a:endParaRPr lang="ru-RU" sz="600" b="0" i="0" u="none" strike="noStrike">
                        <a:solidFill>
                          <a:srgbClr val="000000"/>
                        </a:solidFill>
                        <a:effectLst/>
                        <a:latin typeface="Times New Roman"/>
                      </a:endParaRP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The volume of services rendered, the state-owned enterprise pre-requesting services for the transmission and distribution of electricity and Elektrzhuyieleri LLP carrying out activities for the supply of individuals (population)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thousand kW / hour</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310,701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324,172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104%</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47"/>
                  </a:ext>
                </a:extLst>
              </a:tr>
              <a:tr h="101063">
                <a:tc rowSpan="3">
                  <a:txBody>
                    <a:bodyPr/>
                    <a:lstStyle/>
                    <a:p>
                      <a:pPr algn="ctr" rtl="0" fontAlgn="ctr"/>
                      <a:r>
                        <a:rPr lang="en-US" sz="600" b="0" i="0" u="none" strike="noStrike" smtId="4294967295">
                          <a:effectLst/>
                          <a:highlight>
                            <a:srgbClr val="000000">
                              <a:alpha val="0"/>
                            </a:srgbClr>
                          </a:highlight>
                          <a:latin typeface="Calibri"/>
                        </a:rPr>
                        <a:t>VIII</a:t>
                      </a:r>
                    </a:p>
                  </a:txBody>
                  <a:tcPr marL="2010" marR="2010" marT="2010" marB="0" anchor="ctr">
                    <a:lnL>
                      <a:noFill/>
                    </a:lnL>
                    <a:lnR>
                      <a:noFill/>
                    </a:lnR>
                    <a:lnT>
                      <a:noFill/>
                    </a:lnT>
                    <a:lnB>
                      <a:noFill/>
                    </a:lnB>
                    <a:lnTlToBr>
                      <a:noFill/>
                    </a:lnTlToBr>
                    <a:lnBlToTr>
                      <a:noFill/>
                    </a:lnBlToTr>
                  </a:tcPr>
                </a:tc>
                <a:tc rowSpan="3">
                  <a:txBody>
                    <a:bodyPr/>
                    <a:lstStyle/>
                    <a:p>
                      <a:pPr algn="l" rtl="0" fontAlgn="ctr"/>
                      <a:r>
                        <a:rPr lang="en-US" sz="600" b="0" i="0" u="none" strike="noStrike" smtId="4294967295">
                          <a:effectLst/>
                          <a:highlight>
                            <a:srgbClr val="000000">
                              <a:alpha val="0"/>
                            </a:srgbClr>
                          </a:highlight>
                          <a:latin typeface="Calibri"/>
                        </a:rPr>
                        <a:t>Normative losses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8.21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6.89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84%</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48"/>
                  </a:ext>
                </a:extLst>
              </a:tr>
              <a:tr h="0">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600" b="0" i="0" u="none" strike="noStrike" smtId="4294967295">
                          <a:effectLst/>
                          <a:highlight>
                            <a:srgbClr val="000000">
                              <a:alpha val="0"/>
                            </a:srgbClr>
                          </a:highlight>
                          <a:latin typeface="Calibri"/>
                        </a:rPr>
                        <a:t>thousand kWh</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225,307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184,500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82%</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49"/>
                  </a:ext>
                </a:extLst>
              </a:tr>
              <a:tr h="0">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600" b="0" i="0" u="none" strike="noStrike" smtId="4294967295">
                          <a:effectLst/>
                          <a:highlight>
                            <a:srgbClr val="000000">
                              <a:alpha val="0"/>
                            </a:srgbClr>
                          </a:highlight>
                          <a:latin typeface="Calibri"/>
                        </a:rPr>
                        <a:t>thousand KZT</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3 070 933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2 481 661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81%</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50"/>
                  </a:ext>
                </a:extLst>
              </a:tr>
              <a:tr h="101063">
                <a:tc rowSpan="4">
                  <a:txBody>
                    <a:bodyPr/>
                    <a:lstStyle/>
                    <a:p>
                      <a:pPr algn="ctr" rtl="0" fontAlgn="ctr"/>
                      <a:r>
                        <a:rPr lang="en-US" sz="600" b="0" i="0" u="none" strike="noStrike" smtId="4294967295">
                          <a:effectLst/>
                          <a:highlight>
                            <a:srgbClr val="000000">
                              <a:alpha val="0"/>
                            </a:srgbClr>
                          </a:highlight>
                          <a:latin typeface="Calibri"/>
                        </a:rPr>
                        <a:t>IХ</a:t>
                      </a:r>
                    </a:p>
                  </a:txBody>
                  <a:tcPr marL="2010" marR="2010" marT="2010" marB="0" anchor="ctr">
                    <a:lnL>
                      <a:noFill/>
                    </a:lnL>
                    <a:lnR>
                      <a:noFill/>
                    </a:lnR>
                    <a:lnT>
                      <a:noFill/>
                    </a:lnT>
                    <a:lnB>
                      <a:noFill/>
                    </a:lnB>
                    <a:lnTlToBr>
                      <a:noFill/>
                    </a:lnTlToBr>
                    <a:lnBlToTr>
                      <a:noFill/>
                    </a:lnBlToTr>
                  </a:tcPr>
                </a:tc>
                <a:tc>
                  <a:txBody>
                    <a:bodyPr/>
                    <a:lstStyle/>
                    <a:p>
                      <a:pPr algn="l" rtl="0" fontAlgn="ctr"/>
                      <a:r>
                        <a:rPr lang="en-US" sz="600" b="0" i="0" u="none" strike="noStrike" smtId="4294967295">
                          <a:effectLst/>
                          <a:highlight>
                            <a:srgbClr val="000000">
                              <a:alpha val="0"/>
                            </a:srgbClr>
                          </a:highlight>
                          <a:latin typeface="Calibri"/>
                        </a:rPr>
                        <a:t>Average rate</a:t>
                      </a:r>
                    </a:p>
                  </a:txBody>
                  <a:tcPr marL="2010" marR="2010" marT="2010" marB="0" anchor="ctr">
                    <a:lnL>
                      <a:noFill/>
                    </a:lnL>
                    <a:lnR>
                      <a:noFill/>
                    </a:lnR>
                    <a:lnT>
                      <a:noFill/>
                    </a:lnT>
                    <a:lnB>
                      <a:noFill/>
                    </a:lnB>
                    <a:lnTlToBr>
                      <a:noFill/>
                    </a:lnTlToBr>
                    <a:lnBlToTr>
                      <a:noFill/>
                    </a:lnBlToTr>
                  </a:tcPr>
                </a:tc>
                <a:tc>
                  <a:txBody>
                    <a:bodyPr/>
                    <a:lstStyle/>
                    <a:p>
                      <a:pPr algn="ctr" fontAlgn="ctr"/>
                      <a:r>
                        <a:rPr lang="ru-RU" sz="600" u="none" strike="noStrike">
                          <a:effectLst/>
                        </a:rPr>
                        <a:t> </a:t>
                      </a:r>
                      <a:endParaRPr lang="ru-RU" sz="600" b="0" i="0" u="none" strike="noStrike">
                        <a:solidFill>
                          <a:srgbClr val="000000"/>
                        </a:solidFill>
                        <a:effectLst/>
                        <a:latin typeface="Times New Roman"/>
                      </a:endParaRP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4.23</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4.16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98%</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51"/>
                  </a:ext>
                </a:extLst>
              </a:tr>
              <a:tr h="0">
                <a:tc vMerge="1">
                  <a:txBody>
                    <a:bodyPr/>
                    <a:lstStyle/>
                    <a:p>
                      <a:endParaRPr lang="ru-RU">
                        <a:effectLst/>
                      </a:endParaRPr>
                    </a:p>
                  </a:txBody>
                  <a:tcPr/>
                </a:tc>
                <a:tc>
                  <a:txBody>
                    <a:bodyPr/>
                    <a:lstStyle/>
                    <a:p>
                      <a:pPr algn="l" rtl="0" fontAlgn="ctr"/>
                      <a:r>
                        <a:rPr lang="en-US" sz="600" b="0" i="0" u="none" strike="noStrike" smtId="4294967295">
                          <a:effectLst/>
                          <a:highlight>
                            <a:srgbClr val="000000">
                              <a:alpha val="0"/>
                            </a:srgbClr>
                          </a:highlight>
                          <a:latin typeface="Calibri"/>
                        </a:rPr>
                        <a:t>Tariff (excluding VAT) for legal entities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tenge-tiyn / kW</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4.45</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4.45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100%</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52"/>
                  </a:ext>
                </a:extLst>
              </a:tr>
              <a:tr h="0">
                <a:tc vMerge="1">
                  <a:txBody>
                    <a:bodyPr/>
                    <a:lstStyle/>
                    <a:p>
                      <a:endParaRPr lang="ru-RU">
                        <a:effectLst/>
                      </a:endParaRPr>
                    </a:p>
                  </a:txBody>
                  <a:tcPr/>
                </a:tc>
                <a:tc>
                  <a:txBody>
                    <a:bodyPr/>
                    <a:lstStyle/>
                    <a:p>
                      <a:pPr algn="l" rtl="0" fontAlgn="ctr"/>
                      <a:r>
                        <a:rPr lang="en-US" sz="600" b="0" i="0" u="none" strike="noStrike" smtId="4294967295">
                          <a:effectLst/>
                          <a:highlight>
                            <a:srgbClr val="000000">
                              <a:alpha val="0"/>
                            </a:srgbClr>
                          </a:highlight>
                          <a:latin typeface="Calibri"/>
                        </a:rPr>
                        <a:t>Tariff (excluding VAT) for individuals</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tenge-tiyn / kW</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2.03</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2.03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100%</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53"/>
                  </a:ext>
                </a:extLst>
              </a:tr>
              <a:tr h="299171">
                <a:tc vMerge="1">
                  <a:txBody>
                    <a:bodyPr/>
                    <a:lstStyle/>
                    <a:p>
                      <a:endParaRPr lang="ru-RU">
                        <a:effectLst/>
                      </a:endParaRPr>
                    </a:p>
                  </a:txBody>
                  <a:tcPr/>
                </a:tc>
                <a:tc>
                  <a:txBody>
                    <a:bodyPr/>
                    <a:lstStyle/>
                    <a:p>
                      <a:pPr algn="l" rtl="0" fontAlgn="ctr"/>
                      <a:r>
                        <a:rPr lang="en-US" sz="600" b="0" i="0" u="none" strike="noStrike" smtId="4294967295">
                          <a:effectLst/>
                          <a:highlight>
                            <a:srgbClr val="000000">
                              <a:alpha val="0"/>
                            </a:srgbClr>
                          </a:highlight>
                          <a:latin typeface="Calibri"/>
                        </a:rPr>
                        <a:t>Tariff (excluding VAT) for the state-owned enterprise providing services for the transmission and distribution of electricity and Elektrzhuyieleri LLP carrying out activities for the supply of individuals (population)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tenge-tiyn / kW</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2.56</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                2.56    </a:t>
                      </a:r>
                    </a:p>
                  </a:txBody>
                  <a:tcPr marL="2010" marR="2010" marT="2010" marB="0" anchor="ctr">
                    <a:lnL>
                      <a:noFill/>
                    </a:lnL>
                    <a:lnR>
                      <a:noFill/>
                    </a:lnR>
                    <a:lnT>
                      <a:noFill/>
                    </a:lnT>
                    <a:lnB>
                      <a:noFill/>
                    </a:lnB>
                    <a:lnTlToBr>
                      <a:noFill/>
                    </a:lnTlToBr>
                    <a:lnBlToTr>
                      <a:noFill/>
                    </a:lnBlToTr>
                  </a:tcPr>
                </a:tc>
                <a:tc>
                  <a:txBody>
                    <a:bodyPr/>
                    <a:lstStyle/>
                    <a:p>
                      <a:pPr algn="ctr" rtl="0" fontAlgn="ctr"/>
                      <a:r>
                        <a:rPr lang="en-US" sz="600" b="0" i="0" u="none" strike="noStrike" smtId="4294967295">
                          <a:effectLst/>
                          <a:highlight>
                            <a:srgbClr val="000000">
                              <a:alpha val="0"/>
                            </a:srgbClr>
                          </a:highlight>
                          <a:latin typeface="Calibri"/>
                        </a:rPr>
                        <a:t>100%</a:t>
                      </a:r>
                    </a:p>
                  </a:txBody>
                  <a:tcPr marL="2010" marR="2010" marT="2010" marB="0" anchor="ctr">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54"/>
                  </a:ext>
                </a:extLst>
              </a:tr>
              <a:tr h="34665">
                <a:tc>
                  <a:txBody>
                    <a:bodyPr/>
                    <a:lstStyle/>
                    <a:p>
                      <a:pPr algn="l" fontAlgn="b"/>
                      <a:endParaRPr lang="ru-RU" sz="200" b="0" i="0" u="none" strike="noStrike">
                        <a:solidFill>
                          <a:srgbClr val="000000"/>
                        </a:solidFill>
                        <a:effectLst/>
                        <a:latin typeface="Times New Roman"/>
                      </a:endParaRPr>
                    </a:p>
                  </a:txBody>
                  <a:tcPr marL="2010" marR="2010" marT="2010" marB="0" anchor="b">
                    <a:lnL>
                      <a:noFill/>
                    </a:lnL>
                    <a:lnR>
                      <a:noFill/>
                    </a:lnR>
                    <a:lnT>
                      <a:noFill/>
                    </a:lnT>
                    <a:lnB>
                      <a:noFill/>
                    </a:lnB>
                    <a:lnTlToBr>
                      <a:noFill/>
                    </a:lnTlToBr>
                    <a:lnBlToTr>
                      <a:noFill/>
                    </a:lnBlToTr>
                  </a:tcPr>
                </a:tc>
                <a:tc>
                  <a:txBody>
                    <a:bodyPr/>
                    <a:lstStyle/>
                    <a:p>
                      <a:pPr algn="l" fontAlgn="b"/>
                      <a:endParaRPr lang="ru-RU" sz="200" b="0" i="0" u="none" strike="noStrike">
                        <a:solidFill>
                          <a:srgbClr val="000000"/>
                        </a:solidFill>
                        <a:effectLst/>
                        <a:latin typeface="Times New Roman"/>
                      </a:endParaRPr>
                    </a:p>
                  </a:txBody>
                  <a:tcPr marL="2010" marR="2010" marT="2010" marB="0" anchor="b">
                    <a:lnL>
                      <a:noFill/>
                    </a:lnL>
                    <a:lnR>
                      <a:noFill/>
                    </a:lnR>
                    <a:lnT>
                      <a:noFill/>
                    </a:lnT>
                    <a:lnB>
                      <a:noFill/>
                    </a:lnB>
                    <a:lnTlToBr>
                      <a:noFill/>
                    </a:lnTlToBr>
                    <a:lnBlToTr>
                      <a:noFill/>
                    </a:lnBlToTr>
                  </a:tcPr>
                </a:tc>
                <a:tc>
                  <a:txBody>
                    <a:bodyPr/>
                    <a:lstStyle/>
                    <a:p>
                      <a:pPr algn="l" fontAlgn="b"/>
                      <a:endParaRPr lang="ru-RU" sz="200" b="0" i="0" u="none" strike="noStrike">
                        <a:solidFill>
                          <a:srgbClr val="000000"/>
                        </a:solidFill>
                        <a:effectLst/>
                        <a:latin typeface="Times New Roman"/>
                      </a:endParaRPr>
                    </a:p>
                  </a:txBody>
                  <a:tcPr marL="2010" marR="2010" marT="2010" marB="0" anchor="b">
                    <a:lnL>
                      <a:noFill/>
                    </a:lnL>
                    <a:lnR>
                      <a:noFill/>
                    </a:lnR>
                    <a:lnT>
                      <a:noFill/>
                    </a:lnT>
                    <a:lnB>
                      <a:noFill/>
                    </a:lnB>
                    <a:lnTlToBr>
                      <a:noFill/>
                    </a:lnTlToBr>
                    <a:lnBlToTr>
                      <a:noFill/>
                    </a:lnBlToTr>
                  </a:tcPr>
                </a:tc>
                <a:tc>
                  <a:txBody>
                    <a:bodyPr/>
                    <a:lstStyle/>
                    <a:p>
                      <a:pPr algn="l" fontAlgn="b"/>
                      <a:endParaRPr lang="ru-RU" sz="200" b="0" i="0" u="none" strike="noStrike">
                        <a:solidFill>
                          <a:srgbClr val="000000"/>
                        </a:solidFill>
                        <a:effectLst/>
                        <a:latin typeface="Times New Roman"/>
                      </a:endParaRPr>
                    </a:p>
                  </a:txBody>
                  <a:tcPr marL="2010" marR="2010" marT="2010" marB="0" anchor="b">
                    <a:lnL>
                      <a:noFill/>
                    </a:lnL>
                    <a:lnR>
                      <a:noFill/>
                    </a:lnR>
                    <a:lnT>
                      <a:noFill/>
                    </a:lnT>
                    <a:lnB>
                      <a:noFill/>
                    </a:lnB>
                    <a:lnTlToBr>
                      <a:noFill/>
                    </a:lnTlToBr>
                    <a:lnBlToTr>
                      <a:noFill/>
                    </a:lnBlToTr>
                  </a:tcPr>
                </a:tc>
                <a:tc>
                  <a:txBody>
                    <a:bodyPr/>
                    <a:lstStyle/>
                    <a:p>
                      <a:pPr algn="l" fontAlgn="b"/>
                      <a:endParaRPr lang="ru-RU" sz="200" b="0" i="0" u="none" strike="noStrike">
                        <a:solidFill>
                          <a:srgbClr val="000000"/>
                        </a:solidFill>
                        <a:effectLst/>
                        <a:latin typeface="Times New Roman"/>
                      </a:endParaRPr>
                    </a:p>
                  </a:txBody>
                  <a:tcPr marL="2010" marR="2010" marT="2010" marB="0" anchor="b">
                    <a:lnL>
                      <a:noFill/>
                    </a:lnL>
                    <a:lnR>
                      <a:noFill/>
                    </a:lnR>
                    <a:lnT>
                      <a:noFill/>
                    </a:lnT>
                    <a:lnB>
                      <a:noFill/>
                    </a:lnB>
                    <a:lnTlToBr>
                      <a:noFill/>
                    </a:lnTlToBr>
                    <a:lnBlToTr>
                      <a:noFill/>
                    </a:lnBlToTr>
                  </a:tcPr>
                </a:tc>
                <a:tc>
                  <a:txBody>
                    <a:bodyPr/>
                    <a:lstStyle/>
                    <a:p>
                      <a:pPr algn="l" fontAlgn="b"/>
                      <a:endParaRPr lang="ru-RU" sz="200" b="0" i="0" u="none" strike="noStrike">
                        <a:solidFill>
                          <a:srgbClr val="000000"/>
                        </a:solidFill>
                        <a:effectLst/>
                        <a:latin typeface="Times New Roman"/>
                      </a:endParaRPr>
                    </a:p>
                  </a:txBody>
                  <a:tcPr marL="2010" marR="2010" marT="2010" marB="0" anchor="b">
                    <a:lnL>
                      <a:noFill/>
                    </a:lnL>
                    <a:lnR>
                      <a:noFill/>
                    </a:lnR>
                    <a:lnT>
                      <a:noFill/>
                    </a:lnT>
                    <a:lnB>
                      <a:noFill/>
                    </a:lnB>
                    <a:lnTlToBr>
                      <a:noFill/>
                    </a:lnTlToBr>
                    <a:lnBlToTr>
                      <a:noFill/>
                    </a:lnBlToTr>
                  </a:tcPr>
                </a:tc>
                <a:extLst>
                  <a:ext uri="{0D108BD9-81ED-4DB2-BD59-A6C34878D82A}">
                    <a16:rowId xmlns="" xmlns:p14="http://schemas.microsoft.com/office/powerpoint/2010/main" xmlns:p15="http://schemas.microsoft.com/office/powerpoint/2012/main" xmlns:a16="http://schemas.microsoft.com/office/drawing/2014/main" val="10055"/>
                  </a:ext>
                </a:extLst>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322263" y="71438"/>
            <a:ext cx="7035800" cy="649287"/>
          </a:xfrm>
          <a:ln w="22225">
            <a:noFill/>
          </a:ln>
          <a:effectLst/>
          <a:extLst>
            <a:ext uri="{91240B29-F687-4F45-9708-019B960494DF}">
              <a14:hiddenLine xmlns:a14="http://schemas.microsoft.com/office/drawing/2010/main" w="9525">
                <a:solidFill>
                  <a:srgbClr val="000000"/>
                </a:solidFill>
                <a:miter lim="800000"/>
                <a:headEnd/>
                <a:tailEnd/>
              </a14:hiddenLine>
            </a:ext>
          </a:extLst>
        </p:spPr>
        <p:style>
          <a:lnRef idx="1">
            <a:schemeClr val="accent1"/>
          </a:lnRef>
          <a:fillRef idx="0">
            <a:schemeClr val="accent1"/>
          </a:fillRef>
          <a:effectRef idx="0">
            <a:schemeClr val="accent1"/>
          </a:effectRef>
          <a:fontRef idx="minor">
            <a:schemeClr val="tx1"/>
          </a:fontRef>
        </p:style>
        <p:txBody>
          <a:bodyPr rtlCol="0">
            <a:noAutofit/>
          </a:bodyPr>
          <a:lstStyle/>
          <a:p>
            <a:pPr algn="l" rtl="0" eaLnBrk="1" fontAlgn="auto" hangingPunct="1">
              <a:lnSpc>
                <a:spcPct val="90000"/>
              </a:lnSpc>
              <a:spcAft>
                <a:spcPct val="0"/>
              </a:spcAft>
              <a:defRPr>
                <a:effectLst/>
              </a:defRPr>
            </a:pPr>
            <a:r>
              <a:rPr lang="en-US" sz="2000" b="1" i="0" u="none" strike="noStrike" smtId="4294967295">
                <a:solidFill>
                  <a:srgbClr val="376092"/>
                </a:solidFill>
                <a:effectLst/>
                <a:highlight>
                  <a:srgbClr val="000000">
                    <a:alpha val="0"/>
                  </a:srgbClr>
                </a:highlight>
                <a:latin typeface="Arial"/>
                <a:ea typeface="+mj-ea"/>
                <a:cs typeface="Arial"/>
              </a:rPr>
              <a:t>Main objectives for 2017</a:t>
            </a:r>
          </a:p>
        </p:txBody>
      </p:sp>
      <p:sp>
        <p:nvSpPr>
          <p:cNvPr id="20483" name="Номер слайда 3"/>
          <p:cNvSpPr>
            <a:spLocks noGrp="1"/>
          </p:cNvSpPr>
          <p:nvPr>
            <p:ph type="sldNum" sz="quarter" idx="12"/>
          </p:nvPr>
        </p:nvSpPr>
        <p:spPr>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effectLst/>
                <a:latin typeface="Arial" panose="020B0604020202020204" pitchFamily="34" charset="0"/>
                <a:cs typeface="Arial" panose="020B0604020202020204" pitchFamily="34" charset="0"/>
              </a:defRPr>
            </a:lvl1pPr>
            <a:lvl2pPr marL="742950" indent="-285750">
              <a:defRPr>
                <a:solidFill>
                  <a:schemeClr val="tx1"/>
                </a:solidFill>
                <a:effectLst/>
                <a:latin typeface="Arial" panose="020B0604020202020204" pitchFamily="34" charset="0"/>
                <a:cs typeface="Arial" panose="020B0604020202020204" pitchFamily="34" charset="0"/>
              </a:defRPr>
            </a:lvl2pPr>
            <a:lvl3pPr marL="1143000" indent="-228600">
              <a:defRPr>
                <a:solidFill>
                  <a:schemeClr val="tx1"/>
                </a:solidFill>
                <a:effectLst/>
                <a:latin typeface="Arial" panose="020B0604020202020204" pitchFamily="34" charset="0"/>
                <a:cs typeface="Arial" panose="020B0604020202020204" pitchFamily="34" charset="0"/>
              </a:defRPr>
            </a:lvl3pPr>
            <a:lvl4pPr marL="1600200" indent="-228600">
              <a:defRPr>
                <a:solidFill>
                  <a:schemeClr val="tx1"/>
                </a:solidFill>
                <a:effectLst/>
                <a:latin typeface="Arial" panose="020B0604020202020204" pitchFamily="34" charset="0"/>
                <a:cs typeface="Arial" panose="020B0604020202020204" pitchFamily="34" charset="0"/>
              </a:defRPr>
            </a:lvl4pPr>
            <a:lvl5pPr marL="2057400" indent="-228600">
              <a:defRPr>
                <a:solidFill>
                  <a:schemeClr val="tx1"/>
                </a:solidFill>
                <a:effectLst/>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rtl="0"/>
            <a:r>
              <a:rPr lang="en-US" sz="1200" b="0" i="0" u="none" strike="noStrike" smtId="4294967295">
                <a:solidFill>
                  <a:srgbClr val="898989"/>
                </a:solidFill>
                <a:effectLst/>
                <a:highlight>
                  <a:srgbClr val="000000">
                    <a:alpha val="0"/>
                  </a:srgbClr>
                </a:highlight>
                <a:latin typeface="Calibri"/>
              </a:rPr>
              <a:t>7</a:t>
            </a:r>
          </a:p>
        </p:txBody>
      </p:sp>
      <p:cxnSp>
        <p:nvCxnSpPr>
          <p:cNvPr id="5" name="Прямая соединительная линия 4"/>
          <p:cNvCxnSpPr/>
          <p:nvPr/>
        </p:nvCxnSpPr>
        <p:spPr>
          <a:xfrm>
            <a:off x="395288" y="692150"/>
            <a:ext cx="8280400" cy="0"/>
          </a:xfrm>
          <a:prstGeom prst="line">
            <a:avLst/>
          </a:prstGeom>
          <a:ln w="22225">
            <a:solidFill>
              <a:srgbClr val="000099"/>
            </a:solidFill>
          </a:ln>
          <a:effectLst/>
        </p:spPr>
        <p:style>
          <a:lnRef idx="1">
            <a:schemeClr val="accent1"/>
          </a:lnRef>
          <a:fillRef idx="0">
            <a:schemeClr val="accent1"/>
          </a:fillRef>
          <a:effectRef idx="0">
            <a:schemeClr val="accent1"/>
          </a:effectRef>
          <a:fontRef idx="minor">
            <a:schemeClr val="tx1"/>
          </a:fontRef>
        </p:style>
      </p:cxnSp>
      <p:sp>
        <p:nvSpPr>
          <p:cNvPr id="6" name="Заголовок 1"/>
          <p:cNvSpPr txBox="1"/>
          <p:nvPr/>
        </p:nvSpPr>
        <p:spPr>
          <a:xfrm>
            <a:off x="361950" y="1916113"/>
            <a:ext cx="8424863" cy="3311525"/>
          </a:xfrm>
          <a:prstGeom prst="rect">
            <a:avLst/>
          </a:prstGeom>
          <a:noFill/>
          <a:ln w="22225" cap="flat" cmpd="sng" algn="ctr">
            <a:noFill/>
            <a:prstDash val="soli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1">
            <a:schemeClr val="accent1"/>
          </a:lnRef>
          <a:fillRef idx="0">
            <a:schemeClr val="accent1"/>
          </a:fillRef>
          <a:effectRef idx="0">
            <a:schemeClr val="accent1"/>
          </a:effectRef>
          <a:fontRef idx="minor">
            <a:schemeClr val="tx1"/>
          </a:fontRef>
        </p:style>
        <p:txBody>
          <a:bodyPr lIns="91418" tIns="45710" rIns="91418" bIns="45710" anchor="ctr"/>
          <a:lstStyle>
            <a:lvl1pPr algn="ctr" rtl="0" eaLnBrk="0" fontAlgn="base" hangingPunct="0">
              <a:spcBef>
                <a:spcPct val="0"/>
              </a:spcBef>
              <a:spcAft>
                <a:spcPct val="0"/>
              </a:spcAft>
              <a:defRPr sz="4400" kern="1200">
                <a:solidFill>
                  <a:schemeClr val="tx1"/>
                </a:solidFill>
                <a:effectLst/>
                <a:latin typeface="+mn-lt"/>
                <a:ea typeface="+mn-ea"/>
                <a:cs typeface="+mn-cs"/>
              </a:defRPr>
            </a:lvl1pPr>
            <a:lvl2pPr algn="ctr" rtl="0" eaLnBrk="0" fontAlgn="base" hangingPunct="0">
              <a:spcBef>
                <a:spcPct val="0"/>
              </a:spcBef>
              <a:spcAft>
                <a:spcPct val="0"/>
              </a:spcAft>
              <a:defRPr sz="4400">
                <a:solidFill>
                  <a:schemeClr val="tx1"/>
                </a:solidFill>
                <a:effectLst/>
                <a:latin typeface="+mn-lt"/>
                <a:ea typeface="+mn-ea"/>
                <a:cs typeface="+mn-cs"/>
              </a:defRPr>
            </a:lvl2pPr>
            <a:lvl3pPr algn="ctr" rtl="0" eaLnBrk="0" fontAlgn="base" hangingPunct="0">
              <a:spcBef>
                <a:spcPct val="0"/>
              </a:spcBef>
              <a:spcAft>
                <a:spcPct val="0"/>
              </a:spcAft>
              <a:defRPr sz="4400">
                <a:solidFill>
                  <a:schemeClr val="tx1"/>
                </a:solidFill>
                <a:effectLst/>
                <a:latin typeface="+mn-lt"/>
                <a:ea typeface="+mn-ea"/>
                <a:cs typeface="+mn-cs"/>
              </a:defRPr>
            </a:lvl3pPr>
            <a:lvl4pPr algn="ctr" rtl="0" eaLnBrk="0" fontAlgn="base" hangingPunct="0">
              <a:spcBef>
                <a:spcPct val="0"/>
              </a:spcBef>
              <a:spcAft>
                <a:spcPct val="0"/>
              </a:spcAft>
              <a:defRPr sz="4400">
                <a:solidFill>
                  <a:schemeClr val="tx1"/>
                </a:solidFill>
                <a:effectLst/>
                <a:latin typeface="+mn-lt"/>
                <a:ea typeface="+mn-ea"/>
                <a:cs typeface="+mn-cs"/>
              </a:defRPr>
            </a:lvl4pPr>
            <a:lvl5pPr algn="ctr" rtl="0" eaLnBrk="0" fontAlgn="base" hangingPunct="0">
              <a:spcBef>
                <a:spcPct val="0"/>
              </a:spcBef>
              <a:spcAft>
                <a:spcPct val="0"/>
              </a:spcAft>
              <a:defRPr sz="4400">
                <a:solidFill>
                  <a:schemeClr val="tx1"/>
                </a:solidFill>
                <a:effectLst/>
                <a:latin typeface="+mn-lt"/>
                <a:ea typeface="+mn-ea"/>
                <a:cs typeface="+mn-cs"/>
              </a:defRPr>
            </a:lvl5pPr>
            <a:lvl6pPr marL="457200" algn="ctr" rtl="0" fontAlgn="base">
              <a:spcBef>
                <a:spcPct val="0"/>
              </a:spcBef>
              <a:spcAft>
                <a:spcPct val="0"/>
              </a:spcAft>
              <a:defRPr sz="4400">
                <a:solidFill>
                  <a:schemeClr val="tx1"/>
                </a:solidFill>
                <a:effectLst/>
                <a:latin typeface="+mn-lt"/>
                <a:ea typeface="+mn-ea"/>
                <a:cs typeface="+mn-cs"/>
              </a:defRPr>
            </a:lvl6pPr>
            <a:lvl7pPr marL="914400" algn="ctr" rtl="0" fontAlgn="base">
              <a:spcBef>
                <a:spcPct val="0"/>
              </a:spcBef>
              <a:spcAft>
                <a:spcPct val="0"/>
              </a:spcAft>
              <a:defRPr sz="4400">
                <a:solidFill>
                  <a:schemeClr val="tx1"/>
                </a:solidFill>
                <a:effectLst/>
                <a:latin typeface="+mn-lt"/>
                <a:ea typeface="+mn-ea"/>
                <a:cs typeface="+mn-cs"/>
              </a:defRPr>
            </a:lvl7pPr>
            <a:lvl8pPr marL="1371600" algn="ctr" rtl="0" fontAlgn="base">
              <a:spcBef>
                <a:spcPct val="0"/>
              </a:spcBef>
              <a:spcAft>
                <a:spcPct val="0"/>
              </a:spcAft>
              <a:defRPr sz="4400">
                <a:solidFill>
                  <a:schemeClr val="tx1"/>
                </a:solidFill>
                <a:effectLst/>
                <a:latin typeface="+mn-lt"/>
                <a:ea typeface="+mn-ea"/>
                <a:cs typeface="+mn-cs"/>
              </a:defRPr>
            </a:lvl8pPr>
            <a:lvl9pPr marL="1828800" algn="ctr" rtl="0" fontAlgn="base">
              <a:spcBef>
                <a:spcPct val="0"/>
              </a:spcBef>
              <a:spcAft>
                <a:spcPct val="0"/>
              </a:spcAft>
              <a:defRPr sz="4400">
                <a:solidFill>
                  <a:schemeClr val="tx1"/>
                </a:solidFill>
                <a:effectLst/>
                <a:latin typeface="+mn-lt"/>
                <a:ea typeface="+mn-ea"/>
                <a:cs typeface="+mn-cs"/>
              </a:defRPr>
            </a:lvl9pPr>
          </a:lstStyle>
          <a:p>
            <a:pPr marL="285681" indent="-285681" algn="just" rtl="0" eaLnBrk="1" fontAlgn="ctr" hangingPunct="1">
              <a:buFont typeface="Arial" pitchFamily="34" charset="0"/>
              <a:buChar char="•"/>
              <a:defRPr>
                <a:effectLst/>
              </a:defRPr>
            </a:pPr>
            <a:r>
              <a:rPr lang="en-US" sz="2000" b="0" i="0" u="none" strike="noStrike" dirty="0" smtId="4294967295">
                <a:effectLst/>
                <a:highlight>
                  <a:srgbClr val="000000">
                    <a:alpha val="0"/>
                  </a:srgbClr>
                </a:highlight>
                <a:latin typeface="Arial"/>
                <a:ea typeface="+mj-ea"/>
                <a:cs typeface="Arial"/>
              </a:rPr>
              <a:t>Ensuring reliable and uninterrupted power supply to consumers;</a:t>
            </a:r>
          </a:p>
          <a:p>
            <a:pPr algn="just" eaLnBrk="1" fontAlgn="ctr" hangingPunct="1">
              <a:defRPr>
                <a:effectLst/>
              </a:defRPr>
            </a:pPr>
            <a:endParaRPr lang="ru-RU" sz="2000" dirty="0">
              <a:effectLst/>
              <a:latin typeface="Arial" panose="020B0604020202020204" pitchFamily="34" charset="0"/>
              <a:ea typeface="+mj-ea"/>
              <a:cs typeface="Arial" panose="020B0604020202020204" pitchFamily="34" charset="0"/>
            </a:endParaRPr>
          </a:p>
          <a:p>
            <a:pPr marL="285681" indent="-285681" algn="just" rtl="0" eaLnBrk="1" fontAlgn="ctr" hangingPunct="1">
              <a:buFont typeface="Arial" pitchFamily="34" charset="0"/>
              <a:buChar char="•"/>
              <a:defRPr>
                <a:effectLst/>
              </a:defRPr>
            </a:pPr>
            <a:r>
              <a:rPr lang="en-US" sz="2000" b="0" i="0" u="none" strike="noStrike" dirty="0" smtId="4294967295">
                <a:effectLst/>
                <a:highlight>
                  <a:srgbClr val="000000">
                    <a:alpha val="0"/>
                  </a:srgbClr>
                </a:highlight>
                <a:latin typeface="Arial"/>
                <a:ea typeface="+mj-ea"/>
                <a:cs typeface="Arial"/>
              </a:rPr>
              <a:t>Implementation of an approved investment program;</a:t>
            </a:r>
          </a:p>
          <a:p>
            <a:pPr algn="just" eaLnBrk="1" fontAlgn="ctr" hangingPunct="1">
              <a:defRPr>
                <a:effectLst/>
              </a:defRPr>
            </a:pPr>
            <a:endParaRPr lang="ru-RU" sz="2000" dirty="0">
              <a:effectLst/>
              <a:latin typeface="Arial" panose="020B0604020202020204" pitchFamily="34" charset="0"/>
              <a:ea typeface="+mj-ea"/>
              <a:cs typeface="Arial" panose="020B0604020202020204" pitchFamily="34" charset="0"/>
            </a:endParaRPr>
          </a:p>
          <a:p>
            <a:pPr marL="285681" indent="-285681" algn="just" rtl="0" eaLnBrk="1" fontAlgn="ctr" hangingPunct="1">
              <a:buFont typeface="Arial" pitchFamily="34" charset="0"/>
              <a:buChar char="•"/>
              <a:defRPr>
                <a:effectLst/>
              </a:defRPr>
            </a:pPr>
            <a:r>
              <a:rPr lang="en-US" sz="2000" b="0" i="0" u="none" strike="noStrike" dirty="0" smtId="4294967295">
                <a:effectLst/>
                <a:highlight>
                  <a:srgbClr val="000000">
                    <a:alpha val="0"/>
                  </a:srgbClr>
                </a:highlight>
                <a:latin typeface="Arial"/>
                <a:ea typeface="+mj-ea"/>
                <a:cs typeface="Arial"/>
              </a:rPr>
              <a:t>Attraction of financing for implementation of the investment program;</a:t>
            </a:r>
          </a:p>
          <a:p>
            <a:pPr algn="just" eaLnBrk="1" fontAlgn="ctr" hangingPunct="1">
              <a:defRPr>
                <a:effectLst/>
              </a:defRPr>
            </a:pPr>
            <a:endParaRPr lang="ru-RU" sz="2000" dirty="0">
              <a:effectLst/>
              <a:latin typeface="Arial" panose="020B0604020202020204" pitchFamily="34" charset="0"/>
              <a:ea typeface="+mj-ea"/>
              <a:cs typeface="Arial" panose="020B0604020202020204" pitchFamily="34" charset="0"/>
            </a:endParaRPr>
          </a:p>
          <a:p>
            <a:pPr marL="285681" indent="-285681" algn="just" rtl="0" eaLnBrk="1" fontAlgn="ctr" hangingPunct="1">
              <a:buFont typeface="Arial" pitchFamily="34" charset="0"/>
              <a:buChar char="•"/>
              <a:defRPr>
                <a:effectLst/>
              </a:defRPr>
            </a:pPr>
            <a:r>
              <a:rPr lang="en-US" sz="2000" b="0" i="0" u="none" strike="noStrike" dirty="0" smtId="4294967295">
                <a:effectLst/>
                <a:highlight>
                  <a:srgbClr val="000000">
                    <a:alpha val="0"/>
                  </a:srgbClr>
                </a:highlight>
                <a:latin typeface="Arial"/>
                <a:ea typeface="+mj-ea"/>
                <a:cs typeface="Arial"/>
              </a:rPr>
              <a:t>Execution of the approved tariff estimates;</a:t>
            </a:r>
          </a:p>
          <a:p>
            <a:pPr algn="just" eaLnBrk="1" fontAlgn="ctr" hangingPunct="1">
              <a:defRPr>
                <a:effectLst/>
              </a:defRPr>
            </a:pPr>
            <a:endParaRPr lang="ru-RU" sz="2000" dirty="0">
              <a:effectLst/>
              <a:latin typeface="Arial" panose="020B0604020202020204" pitchFamily="34" charset="0"/>
              <a:ea typeface="+mj-ea"/>
              <a:cs typeface="Arial" panose="020B0604020202020204" pitchFamily="34" charset="0"/>
            </a:endParaRPr>
          </a:p>
          <a:p>
            <a:pPr marL="285681" indent="-285681" algn="just" rtl="0" eaLnBrk="1" fontAlgn="ctr" hangingPunct="1">
              <a:buFont typeface="Arial" pitchFamily="34" charset="0"/>
              <a:buChar char="•"/>
              <a:defRPr>
                <a:effectLst/>
              </a:defRPr>
            </a:pPr>
            <a:r>
              <a:rPr lang="en-US" sz="2000" b="0" i="0" u="none" strike="noStrike" dirty="0" smtId="4294967295">
                <a:effectLst/>
                <a:highlight>
                  <a:srgbClr val="000000">
                    <a:alpha val="0"/>
                  </a:srgbClr>
                </a:highlight>
                <a:latin typeface="Arial"/>
                <a:ea typeface="+mj-ea"/>
                <a:cs typeface="Arial"/>
              </a:rPr>
              <a:t>Achievement of approved key performance indicators;</a:t>
            </a:r>
          </a:p>
          <a:p>
            <a:pPr algn="just" eaLnBrk="1" fontAlgn="ctr" hangingPunct="1">
              <a:defRPr>
                <a:effectLst/>
              </a:defRPr>
            </a:pPr>
            <a:endParaRPr lang="ru-RU" sz="2000" dirty="0">
              <a:effectLst/>
              <a:latin typeface="Arial" panose="020B0604020202020204" pitchFamily="34" charset="0"/>
              <a:ea typeface="+mj-ea"/>
              <a:cs typeface="Arial" panose="020B0604020202020204" pitchFamily="34" charset="0"/>
            </a:endParaRPr>
          </a:p>
          <a:p>
            <a:pPr marL="285681" indent="-285681" algn="just" eaLnBrk="1" fontAlgn="ctr" hangingPunct="1">
              <a:buFont typeface="Arial" pitchFamily="34" charset="0"/>
              <a:buChar char="•"/>
              <a:defRPr>
                <a:effectLst/>
              </a:defRPr>
            </a:pPr>
            <a:r>
              <a:rPr lang="en-US" sz="2000" b="0" i="0" u="none" strike="noStrike" dirty="0" smtId="4294967295">
                <a:effectLst/>
                <a:highlight>
                  <a:srgbClr val="000000">
                    <a:alpha val="0"/>
                  </a:srgbClr>
                </a:highlight>
                <a:latin typeface="Arial"/>
                <a:ea typeface="+mj-ea"/>
                <a:cs typeface="Arial"/>
              </a:rPr>
              <a:t>Implementation of measures </a:t>
            </a:r>
            <a:r>
              <a:rPr lang="en-US" sz="2000" b="0" i="0" u="none" strike="noStrike" dirty="0" smtClean="0" smtId="4294967295">
                <a:effectLst/>
                <a:highlight>
                  <a:srgbClr val="000000">
                    <a:alpha val="0"/>
                  </a:srgbClr>
                </a:highlight>
                <a:latin typeface="Arial"/>
                <a:ea typeface="+mj-ea"/>
                <a:cs typeface="Arial"/>
              </a:rPr>
              <a:t>for </a:t>
            </a:r>
            <a:r>
              <a:rPr lang="en-US" sz="2000" dirty="0" smtClean="0" smtId="4294967295">
                <a:highlight>
                  <a:srgbClr val="000000">
                    <a:alpha val="0"/>
                  </a:srgbClr>
                </a:highlight>
                <a:latin typeface="Arial"/>
                <a:ea typeface="+mj-ea"/>
              </a:rPr>
              <a:t>creation </a:t>
            </a:r>
            <a:r>
              <a:rPr lang="en-US" sz="2000" dirty="0" smtId="4294967295">
                <a:highlight>
                  <a:srgbClr val="000000">
                    <a:alpha val="0"/>
                  </a:srgbClr>
                </a:highlight>
                <a:latin typeface="Arial"/>
                <a:ea typeface="+mj-ea"/>
              </a:rPr>
              <a:t>of safe and healthy working conditions at each workplace, prevention of industrial injuries and occupational diseases.</a:t>
            </a:r>
            <a:endParaRPr lang="en-US" sz="2000" dirty="0" smtId="4294967295">
              <a:highlight>
                <a:srgbClr val="000000">
                  <a:alpha val="0"/>
                </a:srgbClr>
              </a:highlight>
              <a:latin typeface="Arial"/>
              <a:ea typeface="+mj-ea"/>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5.05.12"/>
  <p:tag name="AS_TITLE" val="Aspose.Slides for .NET 4.0 Client Profile"/>
  <p:tag name="AS_VERSION" val="15.4.0.0"/>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39712</TotalTime>
  <Words>1896</Words>
  <Application>Microsoft Office PowerPoint</Application>
  <PresentationFormat>Экран (4:3)</PresentationFormat>
  <Paragraphs>632</Paragraphs>
  <Slides>7</Slides>
  <Notes>3</Notes>
  <HiddenSlides>0</HiddenSlides>
  <MMClips>0</MMClips>
  <ScaleCrop>false</ScaleCrop>
  <HeadingPairs>
    <vt:vector size="6" baseType="variant">
      <vt:variant>
        <vt:lpstr>Тема</vt:lpstr>
      </vt:variant>
      <vt:variant>
        <vt:i4>2</vt:i4>
      </vt:variant>
      <vt:variant>
        <vt:lpstr>Внедренные серверы OLE</vt:lpstr>
      </vt:variant>
      <vt:variant>
        <vt:i4>1</vt:i4>
      </vt:variant>
      <vt:variant>
        <vt:lpstr>Заголовки слайдов</vt:lpstr>
      </vt:variant>
      <vt:variant>
        <vt:i4>7</vt:i4>
      </vt:variant>
    </vt:vector>
  </HeadingPairs>
  <TitlesOfParts>
    <vt:vector size="10" baseType="lpstr">
      <vt:lpstr>Тема Office</vt:lpstr>
      <vt:lpstr>1_Тема Office</vt:lpstr>
      <vt:lpstr>Диаграмма Microsoft Excel</vt:lpstr>
      <vt:lpstr>Information to the annual report on the activities of JSC "MRPGC"  on provision of electric power transmission and distribution services to consumers and other interested parties</vt:lpstr>
      <vt:lpstr>Презентация PowerPoint</vt:lpstr>
      <vt:lpstr>Key financial and economic performance indicators of JSC "MRPGC" for 2016</vt:lpstr>
      <vt:lpstr>Production figures for 2016, including the volume of electricity transmission</vt:lpstr>
      <vt:lpstr>Ongoing work with consumers, including information on the issuance of new capacity</vt:lpstr>
      <vt:lpstr>Execution of tariff estimates for 2016</vt:lpstr>
      <vt:lpstr>Main objectives for 2017</vt:lpstr>
    </vt:vector>
  </TitlesOfParts>
  <Manager/>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Сравнение вариантов строительства  Балхашской ТЭС и ПГУ на газе</dc:title>
  <dc:creator>Шунаева Салтанат</dc:creator>
  <cp:lastModifiedBy>Natallia</cp:lastModifiedBy>
  <cp:revision>592</cp:revision>
  <cp:lastPrinted>2017-03-29T04:36:32Z</cp:lastPrinted>
  <dcterms:created xsi:type="dcterms:W3CDTF">2013-04-27T06:24:27Z</dcterms:created>
  <dcterms:modified xsi:type="dcterms:W3CDTF">2019-04-16T13:50:23Z</dcterms:modified>
</cp:coreProperties>
</file>